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19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20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21.xml" ContentType="application/vnd.openxmlformats-officedocument.presentationml.notesSlide+xml"/>
  <Override PartName="/ppt/theme/themeOverride4.xml" ContentType="application/vnd.openxmlformats-officedocument.themeOverride+xml"/>
  <Override PartName="/ppt/notesSlides/notesSlide22.xml" ContentType="application/vnd.openxmlformats-officedocument.presentationml.notesSlide+xml"/>
  <Override PartName="/ppt/theme/themeOverride5.xml" ContentType="application/vnd.openxmlformats-officedocument.themeOverride+xml"/>
  <Override PartName="/ppt/notesSlides/notesSlide23.xml" ContentType="application/vnd.openxmlformats-officedocument.presentationml.notesSlide+xml"/>
  <Override PartName="/ppt/theme/themeOverride6.xml" ContentType="application/vnd.openxmlformats-officedocument.themeOverride+xml"/>
  <Override PartName="/ppt/notesSlides/notesSlide24.xml" ContentType="application/vnd.openxmlformats-officedocument.presentationml.notesSlide+xml"/>
  <Override PartName="/ppt/theme/themeOverride7.xml" ContentType="application/vnd.openxmlformats-officedocument.themeOverride+xml"/>
  <Override PartName="/ppt/notesSlides/notesSlide2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8.xml" ContentType="application/vnd.openxmlformats-officedocument.themeOverride+xml"/>
  <Override PartName="/ppt/notesSlides/notesSlide26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9.xml" ContentType="application/vnd.openxmlformats-officedocument.themeOverride+xml"/>
  <Override PartName="/ppt/notesSlides/notesSlide27.xml" ContentType="application/vnd.openxmlformats-officedocument.presentationml.notesSlide+xml"/>
  <Override PartName="/ppt/theme/themeOverride10.xml" ContentType="application/vnd.openxmlformats-officedocument.themeOverride+xml"/>
  <Override PartName="/ppt/notesSlides/notesSlide28.xml" ContentType="application/vnd.openxmlformats-officedocument.presentationml.notesSlide+xml"/>
  <Override PartName="/ppt/theme/themeOverride11.xml" ContentType="application/vnd.openxmlformats-officedocument.themeOverride+xml"/>
  <Override PartName="/ppt/notesSlides/notesSlide29.xml" ContentType="application/vnd.openxmlformats-officedocument.presentationml.notesSlide+xml"/>
  <Override PartName="/ppt/theme/themeOverride12.xml" ContentType="application/vnd.openxmlformats-officedocument.themeOverride+xml"/>
  <Override PartName="/ppt/notesSlides/notesSlide30.xml" ContentType="application/vnd.openxmlformats-officedocument.presentationml.notesSlide+xml"/>
  <Override PartName="/ppt/theme/themeOverride13.xml" ContentType="application/vnd.openxmlformats-officedocument.themeOverride+xml"/>
  <Override PartName="/ppt/notesSlides/notesSlide31.xml" ContentType="application/vnd.openxmlformats-officedocument.presentationml.notesSlide+xml"/>
  <Override PartName="/ppt/theme/themeOverride14.xml" ContentType="application/vnd.openxmlformats-officedocument.themeOverride+xml"/>
  <Override PartName="/ppt/notesSlides/notesSlide32.xml" ContentType="application/vnd.openxmlformats-officedocument.presentationml.notesSlide+xml"/>
  <Override PartName="/ppt/theme/themeOverride15.xml" ContentType="application/vnd.openxmlformats-officedocument.themeOverride+xml"/>
  <Override PartName="/ppt/notesSlides/notesSlide33.xml" ContentType="application/vnd.openxmlformats-officedocument.presentationml.notesSlide+xml"/>
  <Override PartName="/ppt/theme/themeOverride16.xml" ContentType="application/vnd.openxmlformats-officedocument.themeOverride+xml"/>
  <Override PartName="/ppt/notesSlides/notesSlide34.xml" ContentType="application/vnd.openxmlformats-officedocument.presentationml.notesSlide+xml"/>
  <Override PartName="/ppt/theme/themeOverride17.xml" ContentType="application/vnd.openxmlformats-officedocument.themeOverride+xml"/>
  <Override PartName="/ppt/notesSlides/notesSlide35.xml" ContentType="application/vnd.openxmlformats-officedocument.presentationml.notesSlide+xml"/>
  <Override PartName="/ppt/theme/themeOverride18.xml" ContentType="application/vnd.openxmlformats-officedocument.themeOverride+xml"/>
  <Override PartName="/ppt/notesSlides/notesSlide36.xml" ContentType="application/vnd.openxmlformats-officedocument.presentationml.notesSlide+xml"/>
  <Override PartName="/ppt/theme/themeOverride19.xml" ContentType="application/vnd.openxmlformats-officedocument.themeOverride+xml"/>
  <Override PartName="/ppt/notesSlides/notesSlide37.xml" ContentType="application/vnd.openxmlformats-officedocument.presentationml.notesSlide+xml"/>
  <Override PartName="/ppt/theme/themeOverride20.xml" ContentType="application/vnd.openxmlformats-officedocument.themeOverride+xml"/>
  <Override PartName="/ppt/notesSlides/notesSlide38.xml" ContentType="application/vnd.openxmlformats-officedocument.presentationml.notesSlide+xml"/>
  <Override PartName="/ppt/theme/themeOverride21.xml" ContentType="application/vnd.openxmlformats-officedocument.themeOverride+xml"/>
  <Override PartName="/ppt/notesSlides/notesSlide39.xml" ContentType="application/vnd.openxmlformats-officedocument.presentationml.notesSlide+xml"/>
  <Override PartName="/ppt/theme/themeOverride22.xml" ContentType="application/vnd.openxmlformats-officedocument.themeOverride+xml"/>
  <Override PartName="/ppt/notesSlides/notesSlide40.xml" ContentType="application/vnd.openxmlformats-officedocument.presentationml.notesSlide+xml"/>
  <Override PartName="/ppt/theme/themeOverride23.xml" ContentType="application/vnd.openxmlformats-officedocument.themeOverride+xml"/>
  <Override PartName="/ppt/notesSlides/notesSlide41.xml" ContentType="application/vnd.openxmlformats-officedocument.presentationml.notesSlide+xml"/>
  <Override PartName="/ppt/theme/themeOverride24.xml" ContentType="application/vnd.openxmlformats-officedocument.themeOverride+xml"/>
  <Override PartName="/ppt/notesSlides/notesSlide42.xml" ContentType="application/vnd.openxmlformats-officedocument.presentationml.notesSlide+xml"/>
  <Override PartName="/ppt/theme/themeOverride25.xml" ContentType="application/vnd.openxmlformats-officedocument.themeOverride+xml"/>
  <Override PartName="/ppt/notesSlides/notesSlide43.xml" ContentType="application/vnd.openxmlformats-officedocument.presentationml.notesSlide+xml"/>
  <Override PartName="/ppt/theme/themeOverride26.xml" ContentType="application/vnd.openxmlformats-officedocument.themeOverride+xml"/>
  <Override PartName="/ppt/notesSlides/notesSlide44.xml" ContentType="application/vnd.openxmlformats-officedocument.presentationml.notesSlide+xml"/>
  <Override PartName="/ppt/theme/themeOverride27.xml" ContentType="application/vnd.openxmlformats-officedocument.themeOverride+xml"/>
  <Override PartName="/ppt/notesSlides/notesSlide45.xml" ContentType="application/vnd.openxmlformats-officedocument.presentationml.notesSlide+xml"/>
  <Override PartName="/ppt/theme/themeOverride28.xml" ContentType="application/vnd.openxmlformats-officedocument.themeOverride+xml"/>
  <Override PartName="/ppt/notesSlides/notesSlide46.xml" ContentType="application/vnd.openxmlformats-officedocument.presentationml.notesSlide+xml"/>
  <Override PartName="/ppt/theme/themeOverride29.xml" ContentType="application/vnd.openxmlformats-officedocument.themeOverride+xml"/>
  <Override PartName="/ppt/notesSlides/notesSlide47.xml" ContentType="application/vnd.openxmlformats-officedocument.presentationml.notesSlide+xml"/>
  <Override PartName="/ppt/theme/themeOverride30.xml" ContentType="application/vnd.openxmlformats-officedocument.themeOverr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50"/>
  </p:notesMasterIdLst>
  <p:sldIdLst>
    <p:sldId id="256" r:id="rId2"/>
    <p:sldId id="260" r:id="rId3"/>
    <p:sldId id="259" r:id="rId4"/>
    <p:sldId id="266" r:id="rId5"/>
    <p:sldId id="267" r:id="rId6"/>
    <p:sldId id="268" r:id="rId7"/>
    <p:sldId id="264" r:id="rId8"/>
    <p:sldId id="263" r:id="rId9"/>
    <p:sldId id="269" r:id="rId10"/>
    <p:sldId id="270" r:id="rId11"/>
    <p:sldId id="271" r:id="rId12"/>
    <p:sldId id="272" r:id="rId13"/>
    <p:sldId id="300" r:id="rId14"/>
    <p:sldId id="301" r:id="rId15"/>
    <p:sldId id="303" r:id="rId16"/>
    <p:sldId id="304" r:id="rId17"/>
    <p:sldId id="305" r:id="rId18"/>
    <p:sldId id="276" r:id="rId19"/>
    <p:sldId id="284" r:id="rId20"/>
    <p:sldId id="306" r:id="rId21"/>
    <p:sldId id="282" r:id="rId22"/>
    <p:sldId id="309" r:id="rId23"/>
    <p:sldId id="310" r:id="rId24"/>
    <p:sldId id="311" r:id="rId25"/>
    <p:sldId id="312" r:id="rId26"/>
    <p:sldId id="307" r:id="rId27"/>
    <p:sldId id="313" r:id="rId28"/>
    <p:sldId id="314" r:id="rId29"/>
    <p:sldId id="316" r:id="rId30"/>
    <p:sldId id="315" r:id="rId31"/>
    <p:sldId id="317" r:id="rId32"/>
    <p:sldId id="283" r:id="rId33"/>
    <p:sldId id="292" r:id="rId34"/>
    <p:sldId id="293" r:id="rId35"/>
    <p:sldId id="291" r:id="rId36"/>
    <p:sldId id="294" r:id="rId37"/>
    <p:sldId id="290" r:id="rId38"/>
    <p:sldId id="318" r:id="rId39"/>
    <p:sldId id="319" r:id="rId40"/>
    <p:sldId id="287" r:id="rId41"/>
    <p:sldId id="320" r:id="rId42"/>
    <p:sldId id="321" r:id="rId43"/>
    <p:sldId id="322" r:id="rId44"/>
    <p:sldId id="279" r:id="rId45"/>
    <p:sldId id="281" r:id="rId46"/>
    <p:sldId id="280" r:id="rId47"/>
    <p:sldId id="298" r:id="rId48"/>
    <p:sldId id="299" r:id="rId49"/>
  </p:sldIdLst>
  <p:sldSz cx="12192000" cy="6858000"/>
  <p:notesSz cx="6858000" cy="9144000"/>
  <p:embeddedFontLst>
    <p:embeddedFont>
      <p:font typeface="Love Ya Like A Sister" panose="02000000000000000000" pitchFamily="2" charset="0"/>
      <p:regular r:id="rId51"/>
    </p:embeddedFont>
    <p:embeddedFont>
      <p:font typeface="SB 어그로 Bold" panose="02020603020101020101" pitchFamily="18" charset="-127"/>
      <p:regular r:id="rId52"/>
    </p:embeddedFont>
    <p:embeddedFont>
      <p:font typeface="강원교육튼튼" panose="02020603020101020101" pitchFamily="18" charset="-127"/>
      <p:regular r:id="rId53"/>
    </p:embeddedFont>
    <p:embeddedFont>
      <p:font typeface="넥슨Lv1고딕 Bold" panose="00000800000000000000" pitchFamily="2" charset="-127"/>
      <p:bold r:id="rId54"/>
    </p:embeddedFont>
    <p:embeddedFont>
      <p:font typeface="넥슨Lv1고딕 Low OTF Bold" panose="00000800000000000000" pitchFamily="50" charset="-127"/>
      <p:bold r:id="rId55"/>
    </p:embeddedFont>
    <p:embeddedFont>
      <p:font typeface="넥슨Lv2고딕" panose="00000500000000000000" pitchFamily="2" charset="-127"/>
      <p:regular r:id="rId56"/>
    </p:embeddedFont>
    <p:embeddedFont>
      <p:font typeface="넥슨Lv2고딕 Bold" panose="00000800000000000000" pitchFamily="2" charset="-127"/>
      <p:bold r:id="rId57"/>
    </p:embeddedFont>
    <p:embeddedFont>
      <p:font typeface="넥슨Lv2고딕 Light" panose="00000300000000000000" pitchFamily="2" charset="-127"/>
      <p:regular r:id="rId58"/>
    </p:embeddedFont>
    <p:embeddedFont>
      <p:font typeface="맑은 고딕" panose="020B0503020000020004" pitchFamily="50" charset="-127"/>
      <p:regular r:id="rId59"/>
      <p:bold r:id="rId60"/>
    </p:embeddedFont>
    <p:embeddedFont>
      <p:font typeface="서울남산 장체 B" panose="02020503020101020101" pitchFamily="18" charset="-127"/>
      <p:regular r:id="rId61"/>
    </p:embeddedFont>
    <p:embeddedFont>
      <p:font typeface="서울남산체 EB" panose="02020503020101020101" pitchFamily="18" charset="-127"/>
      <p:regular r:id="rId62"/>
    </p:embeddedFont>
    <p:embeddedFont>
      <p:font typeface="카페24 고운밤" pitchFamily="2" charset="-127"/>
      <p:regular r:id="rId63"/>
    </p:embeddedFont>
    <p:embeddedFont>
      <p:font typeface="카페24 단정해" pitchFamily="2" charset="-127"/>
      <p:regular r:id="rId64"/>
    </p:embeddedFont>
    <p:embeddedFont>
      <p:font typeface="카페24 당당해" pitchFamily="2" charset="-127"/>
      <p:regular r:id="rId65"/>
    </p:embeddedFont>
    <p:embeddedFont>
      <p:font typeface="카페24 빛나는별" pitchFamily="2" charset="-127"/>
      <p:regular r:id="rId66"/>
    </p:embeddedFont>
    <p:embeddedFont>
      <p:font typeface="카페24 심플해" pitchFamily="2" charset="-127"/>
      <p:regular r:id="rId67"/>
    </p:embeddedFont>
    <p:embeddedFont>
      <p:font typeface="카페24 써라운드" pitchFamily="2" charset="-127"/>
      <p:bold r:id="rId68"/>
    </p:embeddedFont>
    <p:embeddedFont>
      <p:font typeface="카페24 아네모네" pitchFamily="2" charset="-127"/>
      <p:bold r:id="rId6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E75B6"/>
    <a:srgbClr val="00B4D8"/>
    <a:srgbClr val="CAE9FF"/>
    <a:srgbClr val="9BB1FF"/>
    <a:srgbClr val="4CE6B8"/>
    <a:srgbClr val="5465FF"/>
    <a:srgbClr val="788BFF"/>
    <a:srgbClr val="071F56"/>
    <a:srgbClr val="E9F7FD"/>
    <a:srgbClr val="1D58A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11" autoAdjust="0"/>
    <p:restoredTop sz="84776" autoAdjust="0"/>
  </p:normalViewPr>
  <p:slideViewPr>
    <p:cSldViewPr snapToGrid="0">
      <p:cViewPr varScale="1">
        <p:scale>
          <a:sx n="113" d="100"/>
          <a:sy n="113" d="100"/>
        </p:scale>
        <p:origin x="576" y="11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font" Target="fonts/font5.fntdata"/><Relationship Id="rId63" Type="http://schemas.openxmlformats.org/officeDocument/2006/relationships/font" Target="fonts/font13.fntdata"/><Relationship Id="rId68" Type="http://schemas.openxmlformats.org/officeDocument/2006/relationships/font" Target="fonts/font18.fntdata"/><Relationship Id="rId7" Type="http://schemas.openxmlformats.org/officeDocument/2006/relationships/slide" Target="slides/slide6.xml"/><Relationship Id="rId71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3.fntdata"/><Relationship Id="rId58" Type="http://schemas.openxmlformats.org/officeDocument/2006/relationships/font" Target="fonts/font8.fntdata"/><Relationship Id="rId66" Type="http://schemas.openxmlformats.org/officeDocument/2006/relationships/font" Target="fonts/font1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7.fntdata"/><Relationship Id="rId61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2.fntdata"/><Relationship Id="rId60" Type="http://schemas.openxmlformats.org/officeDocument/2006/relationships/font" Target="fonts/font10.fntdata"/><Relationship Id="rId65" Type="http://schemas.openxmlformats.org/officeDocument/2006/relationships/font" Target="fonts/font15.fntdata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6.fntdata"/><Relationship Id="rId64" Type="http://schemas.openxmlformats.org/officeDocument/2006/relationships/font" Target="fonts/font14.fntdata"/><Relationship Id="rId69" Type="http://schemas.openxmlformats.org/officeDocument/2006/relationships/font" Target="fonts/font19.fntdata"/><Relationship Id="rId8" Type="http://schemas.openxmlformats.org/officeDocument/2006/relationships/slide" Target="slides/slide7.xml"/><Relationship Id="rId51" Type="http://schemas.openxmlformats.org/officeDocument/2006/relationships/font" Target="fonts/font1.fntdata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9.fntdata"/><Relationship Id="rId67" Type="http://schemas.openxmlformats.org/officeDocument/2006/relationships/font" Target="fonts/font17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4.fntdata"/><Relationship Id="rId62" Type="http://schemas.openxmlformats.org/officeDocument/2006/relationships/font" Target="fonts/font12.fntdata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radarChart>
        <c:radarStyle val="fill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cat>
            <c:strRef>
              <c:f>Sheet1!$A$2:$A$6</c:f>
              <c:strCache>
                <c:ptCount val="5"/>
                <c:pt idx="0">
                  <c:v>기준1</c:v>
                </c:pt>
                <c:pt idx="1">
                  <c:v>기준2</c:v>
                </c:pt>
                <c:pt idx="2">
                  <c:v>기준3</c:v>
                </c:pt>
                <c:pt idx="3">
                  <c:v>기준4</c:v>
                </c:pt>
                <c:pt idx="4">
                  <c:v>기준5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32</c:v>
                </c:pt>
                <c:pt idx="1">
                  <c:v>32</c:v>
                </c:pt>
                <c:pt idx="2">
                  <c:v>28</c:v>
                </c:pt>
                <c:pt idx="3">
                  <c:v>12</c:v>
                </c:pt>
                <c:pt idx="4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D35-4600-A5F6-CE8FE2190DA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계열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cat>
            <c:strRef>
              <c:f>Sheet1!$A$2:$A$6</c:f>
              <c:strCache>
                <c:ptCount val="5"/>
                <c:pt idx="0">
                  <c:v>기준1</c:v>
                </c:pt>
                <c:pt idx="1">
                  <c:v>기준2</c:v>
                </c:pt>
                <c:pt idx="2">
                  <c:v>기준3</c:v>
                </c:pt>
                <c:pt idx="3">
                  <c:v>기준4</c:v>
                </c:pt>
                <c:pt idx="4">
                  <c:v>기준5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12</c:v>
                </c:pt>
                <c:pt idx="1">
                  <c:v>12</c:v>
                </c:pt>
                <c:pt idx="2">
                  <c:v>12</c:v>
                </c:pt>
                <c:pt idx="3">
                  <c:v>21</c:v>
                </c:pt>
                <c:pt idx="4">
                  <c:v>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D35-4600-A5F6-CE8FE2190DA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895281288"/>
        <c:axId val="895286864"/>
      </c:radarChart>
      <c:catAx>
        <c:axId val="8952812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895286864"/>
        <c:crosses val="autoZero"/>
        <c:auto val="1"/>
        <c:lblAlgn val="ctr"/>
        <c:lblOffset val="100"/>
        <c:noMultiLvlLbl val="0"/>
      </c:catAx>
      <c:valAx>
        <c:axId val="895286864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89528128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radarChart>
        <c:radarStyle val="fill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cat>
            <c:strRef>
              <c:f>Sheet1!$A$2:$A$6</c:f>
              <c:strCache>
                <c:ptCount val="5"/>
                <c:pt idx="0">
                  <c:v>기준1</c:v>
                </c:pt>
                <c:pt idx="1">
                  <c:v>기준2</c:v>
                </c:pt>
                <c:pt idx="2">
                  <c:v>기준3</c:v>
                </c:pt>
                <c:pt idx="3">
                  <c:v>기준4</c:v>
                </c:pt>
                <c:pt idx="4">
                  <c:v>기준5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32</c:v>
                </c:pt>
                <c:pt idx="1">
                  <c:v>32</c:v>
                </c:pt>
                <c:pt idx="2">
                  <c:v>28</c:v>
                </c:pt>
                <c:pt idx="3">
                  <c:v>12</c:v>
                </c:pt>
                <c:pt idx="4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C92-4DC0-ACB4-46D75A8D832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계열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cat>
            <c:strRef>
              <c:f>Sheet1!$A$2:$A$6</c:f>
              <c:strCache>
                <c:ptCount val="5"/>
                <c:pt idx="0">
                  <c:v>기준1</c:v>
                </c:pt>
                <c:pt idx="1">
                  <c:v>기준2</c:v>
                </c:pt>
                <c:pt idx="2">
                  <c:v>기준3</c:v>
                </c:pt>
                <c:pt idx="3">
                  <c:v>기준4</c:v>
                </c:pt>
                <c:pt idx="4">
                  <c:v>기준5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12</c:v>
                </c:pt>
                <c:pt idx="1">
                  <c:v>12</c:v>
                </c:pt>
                <c:pt idx="2">
                  <c:v>12</c:v>
                </c:pt>
                <c:pt idx="3">
                  <c:v>21</c:v>
                </c:pt>
                <c:pt idx="4">
                  <c:v>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C92-4DC0-ACB4-46D75A8D832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895281288"/>
        <c:axId val="895286864"/>
      </c:radarChart>
      <c:catAx>
        <c:axId val="8952812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895286864"/>
        <c:crosses val="autoZero"/>
        <c:auto val="1"/>
        <c:lblAlgn val="ctr"/>
        <c:lblOffset val="100"/>
        <c:noMultiLvlLbl val="0"/>
      </c:catAx>
      <c:valAx>
        <c:axId val="895286864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89528128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1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1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8A7523-A047-4570-B412-9A478C4CBBDE}" type="datetimeFigureOut">
              <a:rPr lang="ko-KR" altLang="en-US" smtClean="0"/>
              <a:t>2023-01-27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1AEA0D-566D-4F62-ABB3-5C26F5E8C7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03840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안녕하십니가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1AEA0D-566D-4F62-ABB3-5C26F5E8C796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93929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Calm Tech</a:t>
            </a:r>
            <a:r>
              <a:rPr lang="ko-KR" altLang="en-US" dirty="0"/>
              <a:t>란</a:t>
            </a:r>
            <a:r>
              <a:rPr lang="en-US" altLang="ko-KR" dirty="0"/>
              <a:t>, </a:t>
            </a:r>
            <a:r>
              <a:rPr lang="ko-KR" altLang="en-US" dirty="0"/>
              <a:t>유저가 자신도 모르게 흘리는 정보를 이용해 적합한 솔루션을 제시하는 기술입니다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</a:t>
            </a:r>
            <a:r>
              <a:rPr lang="ko-KR" altLang="en-US" dirty="0"/>
              <a:t>예를 들어 현관문에 사람 들어오면 불 </a:t>
            </a:r>
            <a:r>
              <a:rPr lang="ko-KR" altLang="en-US" dirty="0" err="1"/>
              <a:t>들어오는거</a:t>
            </a:r>
            <a:r>
              <a:rPr lang="ko-KR" altLang="en-US" dirty="0"/>
              <a:t> 아시죠</a:t>
            </a:r>
            <a:r>
              <a:rPr lang="en-US" altLang="ko-KR" dirty="0"/>
              <a:t>? </a:t>
            </a:r>
            <a:r>
              <a:rPr lang="ko-KR" altLang="en-US" dirty="0"/>
              <a:t>그것이 </a:t>
            </a:r>
            <a:r>
              <a:rPr lang="en-US" altLang="ko-KR" dirty="0"/>
              <a:t>‘</a:t>
            </a:r>
            <a:r>
              <a:rPr lang="ko-KR" altLang="en-US" dirty="0"/>
              <a:t>현관문에 사람이 들어왔다</a:t>
            </a:r>
            <a:r>
              <a:rPr lang="en-US" altLang="ko-KR" dirty="0"/>
              <a:t>’</a:t>
            </a:r>
            <a:r>
              <a:rPr lang="ko-KR" altLang="en-US" dirty="0"/>
              <a:t> 라는</a:t>
            </a:r>
            <a:r>
              <a:rPr lang="en-US" altLang="ko-KR" dirty="0"/>
              <a:t> </a:t>
            </a:r>
            <a:r>
              <a:rPr lang="ko-KR" altLang="en-US" dirty="0"/>
              <a:t>나도 </a:t>
            </a:r>
            <a:r>
              <a:rPr lang="ko-KR" altLang="en-US" dirty="0" err="1"/>
              <a:t>신경쓰지</a:t>
            </a:r>
            <a:r>
              <a:rPr lang="ko-KR" altLang="en-US" dirty="0"/>
              <a:t> 못하는 정보를 통해 적합한 솔루션을 제시해준</a:t>
            </a:r>
            <a:r>
              <a:rPr lang="en-US" altLang="ko-KR" dirty="0"/>
              <a:t>, </a:t>
            </a:r>
            <a:r>
              <a:rPr lang="ko-KR" altLang="en-US" dirty="0" err="1"/>
              <a:t>캄테크가</a:t>
            </a:r>
            <a:r>
              <a:rPr lang="ko-KR" altLang="en-US" dirty="0"/>
              <a:t> 적용된 예시입니다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웹 </a:t>
            </a:r>
            <a:r>
              <a:rPr lang="en-US" altLang="ko-KR" dirty="0"/>
              <a:t>RTC</a:t>
            </a:r>
            <a:r>
              <a:rPr lang="ko-KR" altLang="en-US" dirty="0"/>
              <a:t>는 무엇일까요</a:t>
            </a:r>
            <a:r>
              <a:rPr lang="en-US" altLang="ko-KR" dirty="0"/>
              <a:t>?</a:t>
            </a:r>
          </a:p>
          <a:p>
            <a:r>
              <a:rPr lang="ko-KR" altLang="en-US" b="0" i="0" dirty="0" err="1">
                <a:solidFill>
                  <a:srgbClr val="4D5156"/>
                </a:solidFill>
                <a:effectLst/>
                <a:latin typeface="넥슨Lv2고딕" panose="00000500000000000000" pitchFamily="2" charset="-127"/>
              </a:rPr>
              <a:t>적힌대로</a:t>
            </a:r>
            <a:r>
              <a:rPr lang="ko-KR" altLang="en-US" b="0" i="0" dirty="0">
                <a:solidFill>
                  <a:srgbClr val="4D5156"/>
                </a:solidFill>
                <a:effectLst/>
                <a:latin typeface="넥슨Lv2고딕" panose="00000500000000000000" pitchFamily="2" charset="-127"/>
              </a:rPr>
              <a:t> 말하자면 </a:t>
            </a:r>
            <a:r>
              <a:rPr lang="en-US" altLang="ko-KR" b="0" i="0" dirty="0">
                <a:solidFill>
                  <a:srgbClr val="4D5156"/>
                </a:solidFill>
                <a:effectLst/>
                <a:latin typeface="넥슨Lv2고딕" panose="00000500000000000000" pitchFamily="2" charset="-127"/>
              </a:rPr>
              <a:t>WebRTC</a:t>
            </a:r>
            <a:r>
              <a:rPr lang="ko-KR" altLang="en-US" b="0" i="0" dirty="0">
                <a:solidFill>
                  <a:srgbClr val="4D5156"/>
                </a:solidFill>
                <a:effectLst/>
                <a:latin typeface="넥슨Lv2고딕" panose="00000500000000000000" pitchFamily="2" charset="-127"/>
              </a:rPr>
              <a:t>는 웹 브라우저 간에 플러그인의 도움 없이 서로 통신할 수 있도록 설계된 </a:t>
            </a:r>
            <a:r>
              <a:rPr lang="en-US" altLang="ko-KR" b="0" i="0" dirty="0">
                <a:solidFill>
                  <a:srgbClr val="4D5156"/>
                </a:solidFill>
                <a:effectLst/>
                <a:latin typeface="넥슨Lv2고딕" panose="00000500000000000000" pitchFamily="2" charset="-127"/>
              </a:rPr>
              <a:t>API</a:t>
            </a:r>
            <a:r>
              <a:rPr lang="ko-KR" altLang="en-US" b="0" i="0" dirty="0">
                <a:solidFill>
                  <a:srgbClr val="4D5156"/>
                </a:solidFill>
                <a:effectLst/>
                <a:latin typeface="넥슨Lv2고딕" panose="00000500000000000000" pitchFamily="2" charset="-127"/>
              </a:rPr>
              <a:t> 입니다</a:t>
            </a:r>
            <a:r>
              <a:rPr lang="en-US" altLang="ko-KR" b="0" i="0" dirty="0">
                <a:solidFill>
                  <a:srgbClr val="4D5156"/>
                </a:solidFill>
                <a:effectLst/>
                <a:latin typeface="넥슨Lv2고딕" panose="00000500000000000000" pitchFamily="2" charset="-127"/>
              </a:rPr>
              <a:t>. </a:t>
            </a:r>
            <a:endParaRPr lang="en-US" altLang="ko-KR" dirty="0"/>
          </a:p>
          <a:p>
            <a:r>
              <a:rPr lang="ko-KR" altLang="en-US" dirty="0"/>
              <a:t>이런 복잡한 설명 말고</a:t>
            </a:r>
            <a:r>
              <a:rPr lang="en-US" altLang="ko-KR" dirty="0"/>
              <a:t> </a:t>
            </a:r>
            <a:r>
              <a:rPr lang="ko-KR" altLang="en-US" dirty="0"/>
              <a:t>간단하게 설명 드리자면</a:t>
            </a:r>
            <a:r>
              <a:rPr lang="en-US" altLang="ko-KR" dirty="0"/>
              <a:t>, </a:t>
            </a:r>
            <a:r>
              <a:rPr lang="ko-KR" altLang="en-US" dirty="0"/>
              <a:t>영상이 포함된 실시간 통신을 하면서도 지연이 거의 없고 설치 등의 번거로움이 필요 없는 </a:t>
            </a:r>
            <a:r>
              <a:rPr lang="en-US" altLang="ko-KR" dirty="0" err="1"/>
              <a:t>api</a:t>
            </a:r>
            <a:r>
              <a:rPr lang="ko-KR" altLang="en-US" dirty="0"/>
              <a:t>라 보시면 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저희는 실시간 통신에 지연이 없다는 점에서</a:t>
            </a:r>
            <a:r>
              <a:rPr lang="en-US" altLang="ko-KR" dirty="0"/>
              <a:t>, </a:t>
            </a:r>
            <a:r>
              <a:rPr lang="ko-KR" altLang="en-US" dirty="0" err="1"/>
              <a:t>캄</a:t>
            </a:r>
            <a:r>
              <a:rPr lang="ko-KR" altLang="en-US" dirty="0"/>
              <a:t> </a:t>
            </a:r>
            <a:r>
              <a:rPr lang="ko-KR" altLang="en-US" dirty="0" err="1"/>
              <a:t>테크로의</a:t>
            </a:r>
            <a:r>
              <a:rPr lang="ko-KR" altLang="en-US" dirty="0"/>
              <a:t> 연결점을 찾을 수 있었고</a:t>
            </a:r>
            <a:r>
              <a:rPr lang="en-US" altLang="ko-KR" dirty="0"/>
              <a:t>, </a:t>
            </a:r>
            <a:r>
              <a:rPr lang="ko-KR" altLang="en-US" dirty="0"/>
              <a:t>유저가 업무를 하는 모습을 실시간으로 확인하고</a:t>
            </a:r>
            <a:r>
              <a:rPr lang="en-US" altLang="ko-KR" dirty="0"/>
              <a:t>, </a:t>
            </a:r>
            <a:r>
              <a:rPr lang="ko-KR" altLang="en-US" dirty="0"/>
              <a:t>등록된 업무 등과 비교하고 확인하여 솔루션을 제시 할 수 있다는 결론을 내리게 되었습니다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1AEA0D-566D-4F62-ABB3-5C26F5E8C796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29537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Calm Tech</a:t>
            </a:r>
            <a:r>
              <a:rPr lang="ko-KR" altLang="en-US" dirty="0"/>
              <a:t>란</a:t>
            </a:r>
            <a:r>
              <a:rPr lang="en-US" altLang="ko-KR" dirty="0"/>
              <a:t>, </a:t>
            </a:r>
            <a:r>
              <a:rPr lang="ko-KR" altLang="en-US" dirty="0"/>
              <a:t>유저가 자신도 모르게 흘리는 정보를 이용해 적합한 솔루션을 제시하는 기술입니다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</a:t>
            </a:r>
            <a:r>
              <a:rPr lang="ko-KR" altLang="en-US" dirty="0"/>
              <a:t>예를 들어 현관문에 사람 들어오면 불 </a:t>
            </a:r>
            <a:r>
              <a:rPr lang="ko-KR" altLang="en-US" dirty="0" err="1"/>
              <a:t>들어오는거</a:t>
            </a:r>
            <a:r>
              <a:rPr lang="ko-KR" altLang="en-US" dirty="0"/>
              <a:t> 아시죠</a:t>
            </a:r>
            <a:r>
              <a:rPr lang="en-US" altLang="ko-KR" dirty="0"/>
              <a:t>? </a:t>
            </a:r>
            <a:r>
              <a:rPr lang="ko-KR" altLang="en-US" dirty="0"/>
              <a:t>그것이 </a:t>
            </a:r>
            <a:r>
              <a:rPr lang="en-US" altLang="ko-KR" dirty="0"/>
              <a:t>‘</a:t>
            </a:r>
            <a:r>
              <a:rPr lang="ko-KR" altLang="en-US" dirty="0"/>
              <a:t>현관문에 사람이 들어왔다</a:t>
            </a:r>
            <a:r>
              <a:rPr lang="en-US" altLang="ko-KR" dirty="0"/>
              <a:t>’</a:t>
            </a:r>
            <a:r>
              <a:rPr lang="ko-KR" altLang="en-US" dirty="0"/>
              <a:t> 라는</a:t>
            </a:r>
            <a:r>
              <a:rPr lang="en-US" altLang="ko-KR" dirty="0"/>
              <a:t> </a:t>
            </a:r>
            <a:r>
              <a:rPr lang="ko-KR" altLang="en-US" dirty="0"/>
              <a:t>나도 </a:t>
            </a:r>
            <a:r>
              <a:rPr lang="ko-KR" altLang="en-US" dirty="0" err="1"/>
              <a:t>신경쓰지</a:t>
            </a:r>
            <a:r>
              <a:rPr lang="ko-KR" altLang="en-US" dirty="0"/>
              <a:t> 못하는 정보를 통해 적합한 솔루션을 제시해준</a:t>
            </a:r>
            <a:r>
              <a:rPr lang="en-US" altLang="ko-KR" dirty="0"/>
              <a:t>, </a:t>
            </a:r>
            <a:r>
              <a:rPr lang="ko-KR" altLang="en-US" dirty="0" err="1"/>
              <a:t>캄테크가</a:t>
            </a:r>
            <a:r>
              <a:rPr lang="ko-KR" altLang="en-US" dirty="0"/>
              <a:t> 적용된 예시입니다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웹 </a:t>
            </a:r>
            <a:r>
              <a:rPr lang="en-US" altLang="ko-KR" dirty="0"/>
              <a:t>RTC</a:t>
            </a:r>
            <a:r>
              <a:rPr lang="ko-KR" altLang="en-US" dirty="0"/>
              <a:t>는 무엇일까요</a:t>
            </a:r>
            <a:r>
              <a:rPr lang="en-US" altLang="ko-KR" dirty="0"/>
              <a:t>?</a:t>
            </a:r>
          </a:p>
          <a:p>
            <a:r>
              <a:rPr lang="ko-KR" altLang="en-US" b="0" i="0" dirty="0" err="1">
                <a:solidFill>
                  <a:srgbClr val="4D5156"/>
                </a:solidFill>
                <a:effectLst/>
                <a:latin typeface="넥슨Lv2고딕" panose="00000500000000000000" pitchFamily="2" charset="-127"/>
              </a:rPr>
              <a:t>적힌대로</a:t>
            </a:r>
            <a:r>
              <a:rPr lang="ko-KR" altLang="en-US" b="0" i="0" dirty="0">
                <a:solidFill>
                  <a:srgbClr val="4D5156"/>
                </a:solidFill>
                <a:effectLst/>
                <a:latin typeface="넥슨Lv2고딕" panose="00000500000000000000" pitchFamily="2" charset="-127"/>
              </a:rPr>
              <a:t> 말하자면 </a:t>
            </a:r>
            <a:r>
              <a:rPr lang="en-US" altLang="ko-KR" b="0" i="0" dirty="0">
                <a:solidFill>
                  <a:srgbClr val="4D5156"/>
                </a:solidFill>
                <a:effectLst/>
                <a:latin typeface="넥슨Lv2고딕" panose="00000500000000000000" pitchFamily="2" charset="-127"/>
              </a:rPr>
              <a:t>WebRTC</a:t>
            </a:r>
            <a:r>
              <a:rPr lang="ko-KR" altLang="en-US" b="0" i="0" dirty="0">
                <a:solidFill>
                  <a:srgbClr val="4D5156"/>
                </a:solidFill>
                <a:effectLst/>
                <a:latin typeface="넥슨Lv2고딕" panose="00000500000000000000" pitchFamily="2" charset="-127"/>
              </a:rPr>
              <a:t>는 웹 브라우저 간에 플러그인의 도움 없이 서로 통신할 수 있도록 설계된 </a:t>
            </a:r>
            <a:r>
              <a:rPr lang="en-US" altLang="ko-KR" b="0" i="0" dirty="0">
                <a:solidFill>
                  <a:srgbClr val="4D5156"/>
                </a:solidFill>
                <a:effectLst/>
                <a:latin typeface="넥슨Lv2고딕" panose="00000500000000000000" pitchFamily="2" charset="-127"/>
              </a:rPr>
              <a:t>API</a:t>
            </a:r>
            <a:r>
              <a:rPr lang="ko-KR" altLang="en-US" b="0" i="0" dirty="0">
                <a:solidFill>
                  <a:srgbClr val="4D5156"/>
                </a:solidFill>
                <a:effectLst/>
                <a:latin typeface="넥슨Lv2고딕" panose="00000500000000000000" pitchFamily="2" charset="-127"/>
              </a:rPr>
              <a:t> 입니다</a:t>
            </a:r>
            <a:r>
              <a:rPr lang="en-US" altLang="ko-KR" b="0" i="0" dirty="0">
                <a:solidFill>
                  <a:srgbClr val="4D5156"/>
                </a:solidFill>
                <a:effectLst/>
                <a:latin typeface="넥슨Lv2고딕" panose="00000500000000000000" pitchFamily="2" charset="-127"/>
              </a:rPr>
              <a:t>. </a:t>
            </a:r>
            <a:endParaRPr lang="en-US" altLang="ko-KR" dirty="0"/>
          </a:p>
          <a:p>
            <a:r>
              <a:rPr lang="ko-KR" altLang="en-US" dirty="0"/>
              <a:t>이런 복잡한 설명 말고</a:t>
            </a:r>
            <a:r>
              <a:rPr lang="en-US" altLang="ko-KR" dirty="0"/>
              <a:t> </a:t>
            </a:r>
            <a:r>
              <a:rPr lang="ko-KR" altLang="en-US" dirty="0"/>
              <a:t>간단하게 설명 드리자면</a:t>
            </a:r>
            <a:r>
              <a:rPr lang="en-US" altLang="ko-KR" dirty="0"/>
              <a:t>, </a:t>
            </a:r>
            <a:r>
              <a:rPr lang="ko-KR" altLang="en-US" dirty="0"/>
              <a:t>영상이 포함된 실시간 통신을 하면서도 지연이 거의 없고 설치 등의 번거로움이 필요 없는 </a:t>
            </a:r>
            <a:r>
              <a:rPr lang="en-US" altLang="ko-KR" dirty="0" err="1"/>
              <a:t>api</a:t>
            </a:r>
            <a:r>
              <a:rPr lang="ko-KR" altLang="en-US" dirty="0"/>
              <a:t>라 보시면 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저희는 실시간 통신에 지연이 없다는 점에서</a:t>
            </a:r>
            <a:r>
              <a:rPr lang="en-US" altLang="ko-KR" dirty="0"/>
              <a:t>, </a:t>
            </a:r>
            <a:r>
              <a:rPr lang="ko-KR" altLang="en-US" dirty="0" err="1"/>
              <a:t>캄</a:t>
            </a:r>
            <a:r>
              <a:rPr lang="ko-KR" altLang="en-US" dirty="0"/>
              <a:t> </a:t>
            </a:r>
            <a:r>
              <a:rPr lang="ko-KR" altLang="en-US" dirty="0" err="1"/>
              <a:t>테크로의</a:t>
            </a:r>
            <a:r>
              <a:rPr lang="ko-KR" altLang="en-US" dirty="0"/>
              <a:t> 연결점을 찾을 수 있었고</a:t>
            </a:r>
            <a:r>
              <a:rPr lang="en-US" altLang="ko-KR" dirty="0"/>
              <a:t>, </a:t>
            </a:r>
            <a:r>
              <a:rPr lang="ko-KR" altLang="en-US" dirty="0"/>
              <a:t>유저가 업무를 하는 모습을 실시간으로 확인하고</a:t>
            </a:r>
            <a:r>
              <a:rPr lang="en-US" altLang="ko-KR" dirty="0"/>
              <a:t>, </a:t>
            </a:r>
            <a:r>
              <a:rPr lang="ko-KR" altLang="en-US" dirty="0"/>
              <a:t>등록된 업무 등과 비교하고 확인하여 솔루션을 제시 할 수 있다는 결론을 내리게 되었습니다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1AEA0D-566D-4F62-ABB3-5C26F5E8C796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1071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Calm Tech</a:t>
            </a:r>
            <a:r>
              <a:rPr lang="ko-KR" altLang="en-US" dirty="0"/>
              <a:t>란</a:t>
            </a:r>
            <a:r>
              <a:rPr lang="en-US" altLang="ko-KR" dirty="0"/>
              <a:t>, </a:t>
            </a:r>
            <a:r>
              <a:rPr lang="ko-KR" altLang="en-US" dirty="0"/>
              <a:t>유저가 자신도 모르게 흘리는 정보를 이용해 적합한 솔루션을 제시하는 기술입니다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</a:t>
            </a:r>
            <a:r>
              <a:rPr lang="ko-KR" altLang="en-US" dirty="0"/>
              <a:t>예를 들어 현관문에 사람 들어오면 불 </a:t>
            </a:r>
            <a:r>
              <a:rPr lang="ko-KR" altLang="en-US" dirty="0" err="1"/>
              <a:t>들어오는거</a:t>
            </a:r>
            <a:r>
              <a:rPr lang="ko-KR" altLang="en-US" dirty="0"/>
              <a:t> 아시죠</a:t>
            </a:r>
            <a:r>
              <a:rPr lang="en-US" altLang="ko-KR" dirty="0"/>
              <a:t>? </a:t>
            </a:r>
            <a:r>
              <a:rPr lang="ko-KR" altLang="en-US" dirty="0"/>
              <a:t>그것이 </a:t>
            </a:r>
            <a:r>
              <a:rPr lang="en-US" altLang="ko-KR" dirty="0"/>
              <a:t>‘</a:t>
            </a:r>
            <a:r>
              <a:rPr lang="ko-KR" altLang="en-US" dirty="0"/>
              <a:t>현관문에 사람이 들어왔다</a:t>
            </a:r>
            <a:r>
              <a:rPr lang="en-US" altLang="ko-KR" dirty="0"/>
              <a:t>’</a:t>
            </a:r>
            <a:r>
              <a:rPr lang="ko-KR" altLang="en-US" dirty="0"/>
              <a:t> 라는</a:t>
            </a:r>
            <a:r>
              <a:rPr lang="en-US" altLang="ko-KR" dirty="0"/>
              <a:t> </a:t>
            </a:r>
            <a:r>
              <a:rPr lang="ko-KR" altLang="en-US" dirty="0"/>
              <a:t>나도 </a:t>
            </a:r>
            <a:r>
              <a:rPr lang="ko-KR" altLang="en-US" dirty="0" err="1"/>
              <a:t>신경쓰지</a:t>
            </a:r>
            <a:r>
              <a:rPr lang="ko-KR" altLang="en-US" dirty="0"/>
              <a:t> 못하는 정보를 통해 적합한 솔루션을 제시해준</a:t>
            </a:r>
            <a:r>
              <a:rPr lang="en-US" altLang="ko-KR" dirty="0"/>
              <a:t>, </a:t>
            </a:r>
            <a:r>
              <a:rPr lang="ko-KR" altLang="en-US" dirty="0" err="1"/>
              <a:t>캄테크가</a:t>
            </a:r>
            <a:r>
              <a:rPr lang="ko-KR" altLang="en-US" dirty="0"/>
              <a:t> 적용된 예시입니다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웹 </a:t>
            </a:r>
            <a:r>
              <a:rPr lang="en-US" altLang="ko-KR" dirty="0"/>
              <a:t>RTC</a:t>
            </a:r>
            <a:r>
              <a:rPr lang="ko-KR" altLang="en-US" dirty="0"/>
              <a:t>는 무엇일까요</a:t>
            </a:r>
            <a:r>
              <a:rPr lang="en-US" altLang="ko-KR" dirty="0"/>
              <a:t>?</a:t>
            </a:r>
          </a:p>
          <a:p>
            <a:r>
              <a:rPr lang="ko-KR" altLang="en-US" b="0" i="0" dirty="0" err="1">
                <a:solidFill>
                  <a:srgbClr val="4D5156"/>
                </a:solidFill>
                <a:effectLst/>
                <a:latin typeface="넥슨Lv2고딕" panose="00000500000000000000" pitchFamily="2" charset="-127"/>
              </a:rPr>
              <a:t>적힌대로</a:t>
            </a:r>
            <a:r>
              <a:rPr lang="ko-KR" altLang="en-US" b="0" i="0" dirty="0">
                <a:solidFill>
                  <a:srgbClr val="4D5156"/>
                </a:solidFill>
                <a:effectLst/>
                <a:latin typeface="넥슨Lv2고딕" panose="00000500000000000000" pitchFamily="2" charset="-127"/>
              </a:rPr>
              <a:t> 말하자면 </a:t>
            </a:r>
            <a:r>
              <a:rPr lang="en-US" altLang="ko-KR" b="0" i="0" dirty="0">
                <a:solidFill>
                  <a:srgbClr val="4D5156"/>
                </a:solidFill>
                <a:effectLst/>
                <a:latin typeface="넥슨Lv2고딕" panose="00000500000000000000" pitchFamily="2" charset="-127"/>
              </a:rPr>
              <a:t>WebRTC</a:t>
            </a:r>
            <a:r>
              <a:rPr lang="ko-KR" altLang="en-US" b="0" i="0" dirty="0">
                <a:solidFill>
                  <a:srgbClr val="4D5156"/>
                </a:solidFill>
                <a:effectLst/>
                <a:latin typeface="넥슨Lv2고딕" panose="00000500000000000000" pitchFamily="2" charset="-127"/>
              </a:rPr>
              <a:t>는 웹 브라우저 간에 플러그인의 도움 없이 서로 통신할 수 있도록 설계된 </a:t>
            </a:r>
            <a:r>
              <a:rPr lang="en-US" altLang="ko-KR" b="0" i="0" dirty="0">
                <a:solidFill>
                  <a:srgbClr val="4D5156"/>
                </a:solidFill>
                <a:effectLst/>
                <a:latin typeface="넥슨Lv2고딕" panose="00000500000000000000" pitchFamily="2" charset="-127"/>
              </a:rPr>
              <a:t>API</a:t>
            </a:r>
            <a:r>
              <a:rPr lang="ko-KR" altLang="en-US" b="0" i="0" dirty="0">
                <a:solidFill>
                  <a:srgbClr val="4D5156"/>
                </a:solidFill>
                <a:effectLst/>
                <a:latin typeface="넥슨Lv2고딕" panose="00000500000000000000" pitchFamily="2" charset="-127"/>
              </a:rPr>
              <a:t> 입니다</a:t>
            </a:r>
            <a:r>
              <a:rPr lang="en-US" altLang="ko-KR" b="0" i="0" dirty="0">
                <a:solidFill>
                  <a:srgbClr val="4D5156"/>
                </a:solidFill>
                <a:effectLst/>
                <a:latin typeface="넥슨Lv2고딕" panose="00000500000000000000" pitchFamily="2" charset="-127"/>
              </a:rPr>
              <a:t>. </a:t>
            </a:r>
            <a:endParaRPr lang="en-US" altLang="ko-KR" dirty="0"/>
          </a:p>
          <a:p>
            <a:r>
              <a:rPr lang="ko-KR" altLang="en-US" dirty="0"/>
              <a:t>이런 복잡한 설명 말고</a:t>
            </a:r>
            <a:r>
              <a:rPr lang="en-US" altLang="ko-KR" dirty="0"/>
              <a:t> </a:t>
            </a:r>
            <a:r>
              <a:rPr lang="ko-KR" altLang="en-US" dirty="0"/>
              <a:t>간단하게 설명 드리자면</a:t>
            </a:r>
            <a:r>
              <a:rPr lang="en-US" altLang="ko-KR" dirty="0"/>
              <a:t>, </a:t>
            </a:r>
            <a:r>
              <a:rPr lang="ko-KR" altLang="en-US" dirty="0"/>
              <a:t>영상이 포함된 실시간 통신을 하면서도 지연이 거의 없고 설치 등의 번거로움이 필요 없는 </a:t>
            </a:r>
            <a:r>
              <a:rPr lang="en-US" altLang="ko-KR" dirty="0" err="1"/>
              <a:t>api</a:t>
            </a:r>
            <a:r>
              <a:rPr lang="ko-KR" altLang="en-US" dirty="0"/>
              <a:t>라 보시면 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저희는 실시간 통신에 지연이 없다는 점에서</a:t>
            </a:r>
            <a:r>
              <a:rPr lang="en-US" altLang="ko-KR" dirty="0"/>
              <a:t>, </a:t>
            </a:r>
            <a:r>
              <a:rPr lang="ko-KR" altLang="en-US" dirty="0" err="1"/>
              <a:t>캄</a:t>
            </a:r>
            <a:r>
              <a:rPr lang="ko-KR" altLang="en-US" dirty="0"/>
              <a:t> </a:t>
            </a:r>
            <a:r>
              <a:rPr lang="ko-KR" altLang="en-US" dirty="0" err="1"/>
              <a:t>테크로의</a:t>
            </a:r>
            <a:r>
              <a:rPr lang="ko-KR" altLang="en-US" dirty="0"/>
              <a:t> 연결점을 찾을 수 있었고</a:t>
            </a:r>
            <a:r>
              <a:rPr lang="en-US" altLang="ko-KR" dirty="0"/>
              <a:t>, </a:t>
            </a:r>
            <a:r>
              <a:rPr lang="ko-KR" altLang="en-US" dirty="0"/>
              <a:t>유저가 업무를 하는 모습을 실시간으로 확인하고</a:t>
            </a:r>
            <a:r>
              <a:rPr lang="en-US" altLang="ko-KR" dirty="0"/>
              <a:t>, </a:t>
            </a:r>
            <a:r>
              <a:rPr lang="ko-KR" altLang="en-US" dirty="0"/>
              <a:t>등록된 업무 등과 비교하고 확인하여 솔루션을 제시 할 수 있다는 결론을 내리게 되었습니다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1AEA0D-566D-4F62-ABB3-5C26F5E8C796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56390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Calm Tech</a:t>
            </a:r>
            <a:r>
              <a:rPr lang="ko-KR" altLang="en-US" dirty="0"/>
              <a:t>란</a:t>
            </a:r>
            <a:r>
              <a:rPr lang="en-US" altLang="ko-KR" dirty="0"/>
              <a:t>, </a:t>
            </a:r>
            <a:r>
              <a:rPr lang="ko-KR" altLang="en-US" dirty="0"/>
              <a:t>유저가 자신도 모르게 흘리는 정보를 이용해 적합한 솔루션을 제시하는 기술입니다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</a:t>
            </a:r>
            <a:r>
              <a:rPr lang="ko-KR" altLang="en-US" dirty="0"/>
              <a:t>예를 들어 현관문에 사람 들어오면 불 </a:t>
            </a:r>
            <a:r>
              <a:rPr lang="ko-KR" altLang="en-US" dirty="0" err="1"/>
              <a:t>들어오는거</a:t>
            </a:r>
            <a:r>
              <a:rPr lang="ko-KR" altLang="en-US" dirty="0"/>
              <a:t> 아시죠</a:t>
            </a:r>
            <a:r>
              <a:rPr lang="en-US" altLang="ko-KR" dirty="0"/>
              <a:t>? </a:t>
            </a:r>
            <a:r>
              <a:rPr lang="ko-KR" altLang="en-US" dirty="0"/>
              <a:t>그것이 </a:t>
            </a:r>
            <a:r>
              <a:rPr lang="en-US" altLang="ko-KR" dirty="0"/>
              <a:t>‘</a:t>
            </a:r>
            <a:r>
              <a:rPr lang="ko-KR" altLang="en-US" dirty="0"/>
              <a:t>현관문에 사람이 들어왔다</a:t>
            </a:r>
            <a:r>
              <a:rPr lang="en-US" altLang="ko-KR" dirty="0"/>
              <a:t>’</a:t>
            </a:r>
            <a:r>
              <a:rPr lang="ko-KR" altLang="en-US" dirty="0"/>
              <a:t> 라는</a:t>
            </a:r>
            <a:r>
              <a:rPr lang="en-US" altLang="ko-KR" dirty="0"/>
              <a:t> </a:t>
            </a:r>
            <a:r>
              <a:rPr lang="ko-KR" altLang="en-US" dirty="0"/>
              <a:t>나도 </a:t>
            </a:r>
            <a:r>
              <a:rPr lang="ko-KR" altLang="en-US" dirty="0" err="1"/>
              <a:t>신경쓰지</a:t>
            </a:r>
            <a:r>
              <a:rPr lang="ko-KR" altLang="en-US" dirty="0"/>
              <a:t> 못하는 정보를 통해 적합한 솔루션을 제시해준</a:t>
            </a:r>
            <a:r>
              <a:rPr lang="en-US" altLang="ko-KR" dirty="0"/>
              <a:t>, </a:t>
            </a:r>
            <a:r>
              <a:rPr lang="ko-KR" altLang="en-US" dirty="0" err="1"/>
              <a:t>캄테크가</a:t>
            </a:r>
            <a:r>
              <a:rPr lang="ko-KR" altLang="en-US" dirty="0"/>
              <a:t> 적용된 예시입니다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웹 </a:t>
            </a:r>
            <a:r>
              <a:rPr lang="en-US" altLang="ko-KR" dirty="0"/>
              <a:t>RTC</a:t>
            </a:r>
            <a:r>
              <a:rPr lang="ko-KR" altLang="en-US" dirty="0"/>
              <a:t>는 무엇일까요</a:t>
            </a:r>
            <a:r>
              <a:rPr lang="en-US" altLang="ko-KR" dirty="0"/>
              <a:t>?</a:t>
            </a:r>
          </a:p>
          <a:p>
            <a:r>
              <a:rPr lang="ko-KR" altLang="en-US" b="0" i="0" dirty="0" err="1">
                <a:solidFill>
                  <a:srgbClr val="4D5156"/>
                </a:solidFill>
                <a:effectLst/>
                <a:latin typeface="넥슨Lv2고딕" panose="00000500000000000000" pitchFamily="2" charset="-127"/>
              </a:rPr>
              <a:t>적힌대로</a:t>
            </a:r>
            <a:r>
              <a:rPr lang="ko-KR" altLang="en-US" b="0" i="0" dirty="0">
                <a:solidFill>
                  <a:srgbClr val="4D5156"/>
                </a:solidFill>
                <a:effectLst/>
                <a:latin typeface="넥슨Lv2고딕" panose="00000500000000000000" pitchFamily="2" charset="-127"/>
              </a:rPr>
              <a:t> 말하자면 </a:t>
            </a:r>
            <a:r>
              <a:rPr lang="en-US" altLang="ko-KR" b="0" i="0" dirty="0">
                <a:solidFill>
                  <a:srgbClr val="4D5156"/>
                </a:solidFill>
                <a:effectLst/>
                <a:latin typeface="넥슨Lv2고딕" panose="00000500000000000000" pitchFamily="2" charset="-127"/>
              </a:rPr>
              <a:t>WebRTC</a:t>
            </a:r>
            <a:r>
              <a:rPr lang="ko-KR" altLang="en-US" b="0" i="0" dirty="0">
                <a:solidFill>
                  <a:srgbClr val="4D5156"/>
                </a:solidFill>
                <a:effectLst/>
                <a:latin typeface="넥슨Lv2고딕" panose="00000500000000000000" pitchFamily="2" charset="-127"/>
              </a:rPr>
              <a:t>는 웹 브라우저 간에 플러그인의 도움 없이 서로 통신할 수 있도록 설계된 </a:t>
            </a:r>
            <a:r>
              <a:rPr lang="en-US" altLang="ko-KR" b="0" i="0" dirty="0">
                <a:solidFill>
                  <a:srgbClr val="4D5156"/>
                </a:solidFill>
                <a:effectLst/>
                <a:latin typeface="넥슨Lv2고딕" panose="00000500000000000000" pitchFamily="2" charset="-127"/>
              </a:rPr>
              <a:t>API</a:t>
            </a:r>
            <a:r>
              <a:rPr lang="ko-KR" altLang="en-US" b="0" i="0" dirty="0">
                <a:solidFill>
                  <a:srgbClr val="4D5156"/>
                </a:solidFill>
                <a:effectLst/>
                <a:latin typeface="넥슨Lv2고딕" panose="00000500000000000000" pitchFamily="2" charset="-127"/>
              </a:rPr>
              <a:t> 입니다</a:t>
            </a:r>
            <a:r>
              <a:rPr lang="en-US" altLang="ko-KR" b="0" i="0" dirty="0">
                <a:solidFill>
                  <a:srgbClr val="4D5156"/>
                </a:solidFill>
                <a:effectLst/>
                <a:latin typeface="넥슨Lv2고딕" panose="00000500000000000000" pitchFamily="2" charset="-127"/>
              </a:rPr>
              <a:t>. </a:t>
            </a:r>
            <a:endParaRPr lang="en-US" altLang="ko-KR" dirty="0"/>
          </a:p>
          <a:p>
            <a:r>
              <a:rPr lang="ko-KR" altLang="en-US" dirty="0"/>
              <a:t>이런 복잡한 설명 말고</a:t>
            </a:r>
            <a:r>
              <a:rPr lang="en-US" altLang="ko-KR" dirty="0"/>
              <a:t> </a:t>
            </a:r>
            <a:r>
              <a:rPr lang="ko-KR" altLang="en-US" dirty="0"/>
              <a:t>간단하게 설명 드리자면</a:t>
            </a:r>
            <a:r>
              <a:rPr lang="en-US" altLang="ko-KR" dirty="0"/>
              <a:t>, </a:t>
            </a:r>
            <a:r>
              <a:rPr lang="ko-KR" altLang="en-US" dirty="0"/>
              <a:t>영상이 포함된 실시간 통신을 하면서도 지연이 거의 없고 설치 등의 번거로움이 필요 없는 </a:t>
            </a:r>
            <a:r>
              <a:rPr lang="en-US" altLang="ko-KR" dirty="0" err="1"/>
              <a:t>api</a:t>
            </a:r>
            <a:r>
              <a:rPr lang="ko-KR" altLang="en-US" dirty="0"/>
              <a:t>라 보시면 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저희는 실시간 통신에 지연이 없다는 점에서</a:t>
            </a:r>
            <a:r>
              <a:rPr lang="en-US" altLang="ko-KR" dirty="0"/>
              <a:t>, </a:t>
            </a:r>
            <a:r>
              <a:rPr lang="ko-KR" altLang="en-US" dirty="0" err="1"/>
              <a:t>캄</a:t>
            </a:r>
            <a:r>
              <a:rPr lang="ko-KR" altLang="en-US" dirty="0"/>
              <a:t> </a:t>
            </a:r>
            <a:r>
              <a:rPr lang="ko-KR" altLang="en-US" dirty="0" err="1"/>
              <a:t>테크로의</a:t>
            </a:r>
            <a:r>
              <a:rPr lang="ko-KR" altLang="en-US" dirty="0"/>
              <a:t> 연결점을 찾을 수 있었고</a:t>
            </a:r>
            <a:r>
              <a:rPr lang="en-US" altLang="ko-KR" dirty="0"/>
              <a:t>, </a:t>
            </a:r>
            <a:r>
              <a:rPr lang="ko-KR" altLang="en-US" dirty="0"/>
              <a:t>유저가 업무를 하는 모습을 실시간으로 확인하고</a:t>
            </a:r>
            <a:r>
              <a:rPr lang="en-US" altLang="ko-KR" dirty="0"/>
              <a:t>, </a:t>
            </a:r>
            <a:r>
              <a:rPr lang="ko-KR" altLang="en-US" dirty="0"/>
              <a:t>등록된 업무 등과 비교하고 확인하여 솔루션을 제시 할 수 있다는 결론을 내리게 되었습니다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1AEA0D-566D-4F62-ABB3-5C26F5E8C796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25387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Calm Tech</a:t>
            </a:r>
            <a:r>
              <a:rPr lang="ko-KR" altLang="en-US" dirty="0"/>
              <a:t>란</a:t>
            </a:r>
            <a:r>
              <a:rPr lang="en-US" altLang="ko-KR" dirty="0"/>
              <a:t>, </a:t>
            </a:r>
            <a:r>
              <a:rPr lang="ko-KR" altLang="en-US" dirty="0"/>
              <a:t>유저가 자신도 모르게 흘리는 정보를 이용해 적합한 솔루션을 제시하는 기술입니다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</a:t>
            </a:r>
            <a:r>
              <a:rPr lang="ko-KR" altLang="en-US" dirty="0"/>
              <a:t>예를 들어 현관문에 사람 들어오면 불 </a:t>
            </a:r>
            <a:r>
              <a:rPr lang="ko-KR" altLang="en-US" dirty="0" err="1"/>
              <a:t>들어오는거</a:t>
            </a:r>
            <a:r>
              <a:rPr lang="ko-KR" altLang="en-US" dirty="0"/>
              <a:t> 아시죠</a:t>
            </a:r>
            <a:r>
              <a:rPr lang="en-US" altLang="ko-KR" dirty="0"/>
              <a:t>? </a:t>
            </a:r>
            <a:r>
              <a:rPr lang="ko-KR" altLang="en-US" dirty="0"/>
              <a:t>그것이 </a:t>
            </a:r>
            <a:r>
              <a:rPr lang="en-US" altLang="ko-KR" dirty="0"/>
              <a:t>‘</a:t>
            </a:r>
            <a:r>
              <a:rPr lang="ko-KR" altLang="en-US" dirty="0"/>
              <a:t>현관문에 사람이 들어왔다</a:t>
            </a:r>
            <a:r>
              <a:rPr lang="en-US" altLang="ko-KR" dirty="0"/>
              <a:t>’</a:t>
            </a:r>
            <a:r>
              <a:rPr lang="ko-KR" altLang="en-US" dirty="0"/>
              <a:t> 라는</a:t>
            </a:r>
            <a:r>
              <a:rPr lang="en-US" altLang="ko-KR" dirty="0"/>
              <a:t> </a:t>
            </a:r>
            <a:r>
              <a:rPr lang="ko-KR" altLang="en-US" dirty="0"/>
              <a:t>나도 </a:t>
            </a:r>
            <a:r>
              <a:rPr lang="ko-KR" altLang="en-US" dirty="0" err="1"/>
              <a:t>신경쓰지</a:t>
            </a:r>
            <a:r>
              <a:rPr lang="ko-KR" altLang="en-US" dirty="0"/>
              <a:t> 못하는 정보를 통해 적합한 솔루션을 제시해준</a:t>
            </a:r>
            <a:r>
              <a:rPr lang="en-US" altLang="ko-KR" dirty="0"/>
              <a:t>, </a:t>
            </a:r>
            <a:r>
              <a:rPr lang="ko-KR" altLang="en-US" dirty="0" err="1"/>
              <a:t>캄테크가</a:t>
            </a:r>
            <a:r>
              <a:rPr lang="ko-KR" altLang="en-US" dirty="0"/>
              <a:t> 적용된 예시입니다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웹 </a:t>
            </a:r>
            <a:r>
              <a:rPr lang="en-US" altLang="ko-KR" dirty="0"/>
              <a:t>RTC</a:t>
            </a:r>
            <a:r>
              <a:rPr lang="ko-KR" altLang="en-US" dirty="0"/>
              <a:t>는 무엇일까요</a:t>
            </a:r>
            <a:r>
              <a:rPr lang="en-US" altLang="ko-KR" dirty="0"/>
              <a:t>?</a:t>
            </a:r>
          </a:p>
          <a:p>
            <a:r>
              <a:rPr lang="ko-KR" altLang="en-US" b="0" i="0" dirty="0" err="1">
                <a:solidFill>
                  <a:srgbClr val="4D5156"/>
                </a:solidFill>
                <a:effectLst/>
                <a:latin typeface="넥슨Lv2고딕" panose="00000500000000000000" pitchFamily="2" charset="-127"/>
              </a:rPr>
              <a:t>적힌대로</a:t>
            </a:r>
            <a:r>
              <a:rPr lang="ko-KR" altLang="en-US" b="0" i="0" dirty="0">
                <a:solidFill>
                  <a:srgbClr val="4D5156"/>
                </a:solidFill>
                <a:effectLst/>
                <a:latin typeface="넥슨Lv2고딕" panose="00000500000000000000" pitchFamily="2" charset="-127"/>
              </a:rPr>
              <a:t> 말하자면 </a:t>
            </a:r>
            <a:r>
              <a:rPr lang="en-US" altLang="ko-KR" b="0" i="0" dirty="0">
                <a:solidFill>
                  <a:srgbClr val="4D5156"/>
                </a:solidFill>
                <a:effectLst/>
                <a:latin typeface="넥슨Lv2고딕" panose="00000500000000000000" pitchFamily="2" charset="-127"/>
              </a:rPr>
              <a:t>WebRTC</a:t>
            </a:r>
            <a:r>
              <a:rPr lang="ko-KR" altLang="en-US" b="0" i="0" dirty="0">
                <a:solidFill>
                  <a:srgbClr val="4D5156"/>
                </a:solidFill>
                <a:effectLst/>
                <a:latin typeface="넥슨Lv2고딕" panose="00000500000000000000" pitchFamily="2" charset="-127"/>
              </a:rPr>
              <a:t>는 웹 브라우저 간에 플러그인의 도움 없이 서로 통신할 수 있도록 설계된 </a:t>
            </a:r>
            <a:r>
              <a:rPr lang="en-US" altLang="ko-KR" b="0" i="0" dirty="0">
                <a:solidFill>
                  <a:srgbClr val="4D5156"/>
                </a:solidFill>
                <a:effectLst/>
                <a:latin typeface="넥슨Lv2고딕" panose="00000500000000000000" pitchFamily="2" charset="-127"/>
              </a:rPr>
              <a:t>API</a:t>
            </a:r>
            <a:r>
              <a:rPr lang="ko-KR" altLang="en-US" b="0" i="0" dirty="0">
                <a:solidFill>
                  <a:srgbClr val="4D5156"/>
                </a:solidFill>
                <a:effectLst/>
                <a:latin typeface="넥슨Lv2고딕" panose="00000500000000000000" pitchFamily="2" charset="-127"/>
              </a:rPr>
              <a:t> 입니다</a:t>
            </a:r>
            <a:r>
              <a:rPr lang="en-US" altLang="ko-KR" b="0" i="0" dirty="0">
                <a:solidFill>
                  <a:srgbClr val="4D5156"/>
                </a:solidFill>
                <a:effectLst/>
                <a:latin typeface="넥슨Lv2고딕" panose="00000500000000000000" pitchFamily="2" charset="-127"/>
              </a:rPr>
              <a:t>. </a:t>
            </a:r>
            <a:endParaRPr lang="en-US" altLang="ko-KR" dirty="0"/>
          </a:p>
          <a:p>
            <a:r>
              <a:rPr lang="ko-KR" altLang="en-US" dirty="0"/>
              <a:t>이런 복잡한 설명 말고</a:t>
            </a:r>
            <a:r>
              <a:rPr lang="en-US" altLang="ko-KR" dirty="0"/>
              <a:t> </a:t>
            </a:r>
            <a:r>
              <a:rPr lang="ko-KR" altLang="en-US" dirty="0"/>
              <a:t>간단하게 설명 드리자면</a:t>
            </a:r>
            <a:r>
              <a:rPr lang="en-US" altLang="ko-KR" dirty="0"/>
              <a:t>, </a:t>
            </a:r>
            <a:r>
              <a:rPr lang="ko-KR" altLang="en-US" dirty="0"/>
              <a:t>영상이 포함된 실시간 통신을 하면서도 지연이 거의 없고 설치 등의 번거로움이 필요 없는 </a:t>
            </a:r>
            <a:r>
              <a:rPr lang="en-US" altLang="ko-KR" dirty="0" err="1"/>
              <a:t>api</a:t>
            </a:r>
            <a:r>
              <a:rPr lang="ko-KR" altLang="en-US" dirty="0"/>
              <a:t>라 보시면 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저희는 실시간 통신에 지연이 없다는 점에서</a:t>
            </a:r>
            <a:r>
              <a:rPr lang="en-US" altLang="ko-KR" dirty="0"/>
              <a:t>, </a:t>
            </a:r>
            <a:r>
              <a:rPr lang="ko-KR" altLang="en-US" dirty="0" err="1"/>
              <a:t>캄</a:t>
            </a:r>
            <a:r>
              <a:rPr lang="ko-KR" altLang="en-US" dirty="0"/>
              <a:t> </a:t>
            </a:r>
            <a:r>
              <a:rPr lang="ko-KR" altLang="en-US" dirty="0" err="1"/>
              <a:t>테크로의</a:t>
            </a:r>
            <a:r>
              <a:rPr lang="ko-KR" altLang="en-US" dirty="0"/>
              <a:t> 연결점을 찾을 수 있었고</a:t>
            </a:r>
            <a:r>
              <a:rPr lang="en-US" altLang="ko-KR" dirty="0"/>
              <a:t>, </a:t>
            </a:r>
            <a:r>
              <a:rPr lang="ko-KR" altLang="en-US" dirty="0"/>
              <a:t>유저가 업무를 하는 모습을 실시간으로 확인하고</a:t>
            </a:r>
            <a:r>
              <a:rPr lang="en-US" altLang="ko-KR" dirty="0"/>
              <a:t>, </a:t>
            </a:r>
            <a:r>
              <a:rPr lang="ko-KR" altLang="en-US" dirty="0"/>
              <a:t>등록된 업무 등과 비교하고 확인하여 솔루션을 제시 할 수 있다는 결론을 내리게 되었습니다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1AEA0D-566D-4F62-ABB3-5C26F5E8C796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38872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Calm Tech</a:t>
            </a:r>
            <a:r>
              <a:rPr lang="ko-KR" altLang="en-US" dirty="0"/>
              <a:t>란</a:t>
            </a:r>
            <a:r>
              <a:rPr lang="en-US" altLang="ko-KR" dirty="0"/>
              <a:t>, </a:t>
            </a:r>
            <a:r>
              <a:rPr lang="ko-KR" altLang="en-US" dirty="0"/>
              <a:t>유저가 자신도 모르게 흘리는 정보를 이용해 적합한 솔루션을 제시하는 기술입니다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</a:t>
            </a:r>
            <a:r>
              <a:rPr lang="ko-KR" altLang="en-US" dirty="0"/>
              <a:t>예를 들어 현관문에 사람 들어오면 불 </a:t>
            </a:r>
            <a:r>
              <a:rPr lang="ko-KR" altLang="en-US" dirty="0" err="1"/>
              <a:t>들어오는거</a:t>
            </a:r>
            <a:r>
              <a:rPr lang="ko-KR" altLang="en-US" dirty="0"/>
              <a:t> 아시죠</a:t>
            </a:r>
            <a:r>
              <a:rPr lang="en-US" altLang="ko-KR" dirty="0"/>
              <a:t>? </a:t>
            </a:r>
            <a:r>
              <a:rPr lang="ko-KR" altLang="en-US" dirty="0"/>
              <a:t>그것이 </a:t>
            </a:r>
            <a:r>
              <a:rPr lang="en-US" altLang="ko-KR" dirty="0"/>
              <a:t>‘</a:t>
            </a:r>
            <a:r>
              <a:rPr lang="ko-KR" altLang="en-US" dirty="0"/>
              <a:t>현관문에 사람이 들어왔다</a:t>
            </a:r>
            <a:r>
              <a:rPr lang="en-US" altLang="ko-KR" dirty="0"/>
              <a:t>’</a:t>
            </a:r>
            <a:r>
              <a:rPr lang="ko-KR" altLang="en-US" dirty="0"/>
              <a:t> 라는</a:t>
            </a:r>
            <a:r>
              <a:rPr lang="en-US" altLang="ko-KR" dirty="0"/>
              <a:t> </a:t>
            </a:r>
            <a:r>
              <a:rPr lang="ko-KR" altLang="en-US" dirty="0"/>
              <a:t>나도 </a:t>
            </a:r>
            <a:r>
              <a:rPr lang="ko-KR" altLang="en-US" dirty="0" err="1"/>
              <a:t>신경쓰지</a:t>
            </a:r>
            <a:r>
              <a:rPr lang="ko-KR" altLang="en-US" dirty="0"/>
              <a:t> 못하는 정보를 통해 적합한 솔루션을 제시해준</a:t>
            </a:r>
            <a:r>
              <a:rPr lang="en-US" altLang="ko-KR" dirty="0"/>
              <a:t>, </a:t>
            </a:r>
            <a:r>
              <a:rPr lang="ko-KR" altLang="en-US" dirty="0" err="1"/>
              <a:t>캄테크가</a:t>
            </a:r>
            <a:r>
              <a:rPr lang="ko-KR" altLang="en-US" dirty="0"/>
              <a:t> 적용된 예시입니다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웹 </a:t>
            </a:r>
            <a:r>
              <a:rPr lang="en-US" altLang="ko-KR" dirty="0"/>
              <a:t>RTC</a:t>
            </a:r>
            <a:r>
              <a:rPr lang="ko-KR" altLang="en-US" dirty="0"/>
              <a:t>는 무엇일까요</a:t>
            </a:r>
            <a:r>
              <a:rPr lang="en-US" altLang="ko-KR" dirty="0"/>
              <a:t>?</a:t>
            </a:r>
          </a:p>
          <a:p>
            <a:r>
              <a:rPr lang="ko-KR" altLang="en-US" b="0" i="0" dirty="0" err="1">
                <a:solidFill>
                  <a:srgbClr val="4D5156"/>
                </a:solidFill>
                <a:effectLst/>
                <a:latin typeface="넥슨Lv2고딕" panose="00000500000000000000" pitchFamily="2" charset="-127"/>
              </a:rPr>
              <a:t>적힌대로</a:t>
            </a:r>
            <a:r>
              <a:rPr lang="ko-KR" altLang="en-US" b="0" i="0" dirty="0">
                <a:solidFill>
                  <a:srgbClr val="4D5156"/>
                </a:solidFill>
                <a:effectLst/>
                <a:latin typeface="넥슨Lv2고딕" panose="00000500000000000000" pitchFamily="2" charset="-127"/>
              </a:rPr>
              <a:t> 말하자면 </a:t>
            </a:r>
            <a:r>
              <a:rPr lang="en-US" altLang="ko-KR" b="0" i="0" dirty="0">
                <a:solidFill>
                  <a:srgbClr val="4D5156"/>
                </a:solidFill>
                <a:effectLst/>
                <a:latin typeface="넥슨Lv2고딕" panose="00000500000000000000" pitchFamily="2" charset="-127"/>
              </a:rPr>
              <a:t>WebRTC</a:t>
            </a:r>
            <a:r>
              <a:rPr lang="ko-KR" altLang="en-US" b="0" i="0" dirty="0">
                <a:solidFill>
                  <a:srgbClr val="4D5156"/>
                </a:solidFill>
                <a:effectLst/>
                <a:latin typeface="넥슨Lv2고딕" panose="00000500000000000000" pitchFamily="2" charset="-127"/>
              </a:rPr>
              <a:t>는 웹 브라우저 간에 플러그인의 도움 없이 서로 통신할 수 있도록 설계된 </a:t>
            </a:r>
            <a:r>
              <a:rPr lang="en-US" altLang="ko-KR" b="0" i="0" dirty="0">
                <a:solidFill>
                  <a:srgbClr val="4D5156"/>
                </a:solidFill>
                <a:effectLst/>
                <a:latin typeface="넥슨Lv2고딕" panose="00000500000000000000" pitchFamily="2" charset="-127"/>
              </a:rPr>
              <a:t>API</a:t>
            </a:r>
            <a:r>
              <a:rPr lang="ko-KR" altLang="en-US" b="0" i="0" dirty="0">
                <a:solidFill>
                  <a:srgbClr val="4D5156"/>
                </a:solidFill>
                <a:effectLst/>
                <a:latin typeface="넥슨Lv2고딕" panose="00000500000000000000" pitchFamily="2" charset="-127"/>
              </a:rPr>
              <a:t> 입니다</a:t>
            </a:r>
            <a:r>
              <a:rPr lang="en-US" altLang="ko-KR" b="0" i="0" dirty="0">
                <a:solidFill>
                  <a:srgbClr val="4D5156"/>
                </a:solidFill>
                <a:effectLst/>
                <a:latin typeface="넥슨Lv2고딕" panose="00000500000000000000" pitchFamily="2" charset="-127"/>
              </a:rPr>
              <a:t>. </a:t>
            </a:r>
            <a:endParaRPr lang="en-US" altLang="ko-KR" dirty="0"/>
          </a:p>
          <a:p>
            <a:r>
              <a:rPr lang="ko-KR" altLang="en-US" dirty="0"/>
              <a:t>이런 복잡한 설명 말고</a:t>
            </a:r>
            <a:r>
              <a:rPr lang="en-US" altLang="ko-KR" dirty="0"/>
              <a:t> </a:t>
            </a:r>
            <a:r>
              <a:rPr lang="ko-KR" altLang="en-US" dirty="0"/>
              <a:t>간단하게 설명 드리자면</a:t>
            </a:r>
            <a:r>
              <a:rPr lang="en-US" altLang="ko-KR" dirty="0"/>
              <a:t>, </a:t>
            </a:r>
            <a:r>
              <a:rPr lang="ko-KR" altLang="en-US" dirty="0"/>
              <a:t>영상이 포함된 실시간 통신을 하면서도 지연이 거의 없고 설치 등의 번거로움이 필요 없는 </a:t>
            </a:r>
            <a:r>
              <a:rPr lang="en-US" altLang="ko-KR" dirty="0" err="1"/>
              <a:t>api</a:t>
            </a:r>
            <a:r>
              <a:rPr lang="ko-KR" altLang="en-US" dirty="0"/>
              <a:t>라 보시면 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저희는 실시간 통신에 지연이 없다는 점에서</a:t>
            </a:r>
            <a:r>
              <a:rPr lang="en-US" altLang="ko-KR" dirty="0"/>
              <a:t>, </a:t>
            </a:r>
            <a:r>
              <a:rPr lang="ko-KR" altLang="en-US" dirty="0" err="1"/>
              <a:t>캄</a:t>
            </a:r>
            <a:r>
              <a:rPr lang="ko-KR" altLang="en-US" dirty="0"/>
              <a:t> </a:t>
            </a:r>
            <a:r>
              <a:rPr lang="ko-KR" altLang="en-US" dirty="0" err="1"/>
              <a:t>테크로의</a:t>
            </a:r>
            <a:r>
              <a:rPr lang="ko-KR" altLang="en-US" dirty="0"/>
              <a:t> 연결점을 찾을 수 있었고</a:t>
            </a:r>
            <a:r>
              <a:rPr lang="en-US" altLang="ko-KR" dirty="0"/>
              <a:t>, </a:t>
            </a:r>
            <a:r>
              <a:rPr lang="ko-KR" altLang="en-US" dirty="0"/>
              <a:t>유저가 업무를 하는 모습을 실시간으로 확인하고</a:t>
            </a:r>
            <a:r>
              <a:rPr lang="en-US" altLang="ko-KR" dirty="0"/>
              <a:t>, </a:t>
            </a:r>
            <a:r>
              <a:rPr lang="ko-KR" altLang="en-US" dirty="0"/>
              <a:t>등록된 업무 등과 비교하고 확인하여 솔루션을 제시 할 수 있다는 결론을 내리게 되었습니다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1AEA0D-566D-4F62-ABB3-5C26F5E8C796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48585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Calm Tech</a:t>
            </a:r>
            <a:r>
              <a:rPr lang="ko-KR" altLang="en-US" dirty="0"/>
              <a:t>란</a:t>
            </a:r>
            <a:r>
              <a:rPr lang="en-US" altLang="ko-KR" dirty="0"/>
              <a:t>, </a:t>
            </a:r>
            <a:r>
              <a:rPr lang="ko-KR" altLang="en-US" dirty="0"/>
              <a:t>유저가 자신도 모르게 흘리는 정보를 이용해 적합한 솔루션을 제시하는 기술입니다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</a:t>
            </a:r>
            <a:r>
              <a:rPr lang="ko-KR" altLang="en-US" dirty="0"/>
              <a:t>예를 들어 현관문에 사람 들어오면 불 </a:t>
            </a:r>
            <a:r>
              <a:rPr lang="ko-KR" altLang="en-US" dirty="0" err="1"/>
              <a:t>들어오는거</a:t>
            </a:r>
            <a:r>
              <a:rPr lang="ko-KR" altLang="en-US" dirty="0"/>
              <a:t> 아시죠</a:t>
            </a:r>
            <a:r>
              <a:rPr lang="en-US" altLang="ko-KR" dirty="0"/>
              <a:t>? </a:t>
            </a:r>
            <a:r>
              <a:rPr lang="ko-KR" altLang="en-US" dirty="0"/>
              <a:t>그것이 </a:t>
            </a:r>
            <a:r>
              <a:rPr lang="en-US" altLang="ko-KR" dirty="0"/>
              <a:t>‘</a:t>
            </a:r>
            <a:r>
              <a:rPr lang="ko-KR" altLang="en-US" dirty="0"/>
              <a:t>현관문에 사람이 들어왔다</a:t>
            </a:r>
            <a:r>
              <a:rPr lang="en-US" altLang="ko-KR" dirty="0"/>
              <a:t>’</a:t>
            </a:r>
            <a:r>
              <a:rPr lang="ko-KR" altLang="en-US" dirty="0"/>
              <a:t> 라는</a:t>
            </a:r>
            <a:r>
              <a:rPr lang="en-US" altLang="ko-KR" dirty="0"/>
              <a:t> </a:t>
            </a:r>
            <a:r>
              <a:rPr lang="ko-KR" altLang="en-US" dirty="0"/>
              <a:t>나도 </a:t>
            </a:r>
            <a:r>
              <a:rPr lang="ko-KR" altLang="en-US" dirty="0" err="1"/>
              <a:t>신경쓰지</a:t>
            </a:r>
            <a:r>
              <a:rPr lang="ko-KR" altLang="en-US" dirty="0"/>
              <a:t> 못하는 정보를 통해 적합한 솔루션을 제시해준</a:t>
            </a:r>
            <a:r>
              <a:rPr lang="en-US" altLang="ko-KR" dirty="0"/>
              <a:t>, </a:t>
            </a:r>
            <a:r>
              <a:rPr lang="ko-KR" altLang="en-US" dirty="0" err="1"/>
              <a:t>캄테크가</a:t>
            </a:r>
            <a:r>
              <a:rPr lang="ko-KR" altLang="en-US" dirty="0"/>
              <a:t> 적용된 예시입니다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웹 </a:t>
            </a:r>
            <a:r>
              <a:rPr lang="en-US" altLang="ko-KR" dirty="0"/>
              <a:t>RTC</a:t>
            </a:r>
            <a:r>
              <a:rPr lang="ko-KR" altLang="en-US" dirty="0"/>
              <a:t>는 무엇일까요</a:t>
            </a:r>
            <a:r>
              <a:rPr lang="en-US" altLang="ko-KR" dirty="0"/>
              <a:t>?</a:t>
            </a:r>
          </a:p>
          <a:p>
            <a:r>
              <a:rPr lang="ko-KR" altLang="en-US" b="0" i="0" dirty="0" err="1">
                <a:solidFill>
                  <a:srgbClr val="4D5156"/>
                </a:solidFill>
                <a:effectLst/>
                <a:latin typeface="넥슨Lv2고딕" panose="00000500000000000000" pitchFamily="2" charset="-127"/>
              </a:rPr>
              <a:t>적힌대로</a:t>
            </a:r>
            <a:r>
              <a:rPr lang="ko-KR" altLang="en-US" b="0" i="0" dirty="0">
                <a:solidFill>
                  <a:srgbClr val="4D5156"/>
                </a:solidFill>
                <a:effectLst/>
                <a:latin typeface="넥슨Lv2고딕" panose="00000500000000000000" pitchFamily="2" charset="-127"/>
              </a:rPr>
              <a:t> 말하자면 </a:t>
            </a:r>
            <a:r>
              <a:rPr lang="en-US" altLang="ko-KR" b="0" i="0" dirty="0">
                <a:solidFill>
                  <a:srgbClr val="4D5156"/>
                </a:solidFill>
                <a:effectLst/>
                <a:latin typeface="넥슨Lv2고딕" panose="00000500000000000000" pitchFamily="2" charset="-127"/>
              </a:rPr>
              <a:t>WebRTC</a:t>
            </a:r>
            <a:r>
              <a:rPr lang="ko-KR" altLang="en-US" b="0" i="0" dirty="0">
                <a:solidFill>
                  <a:srgbClr val="4D5156"/>
                </a:solidFill>
                <a:effectLst/>
                <a:latin typeface="넥슨Lv2고딕" panose="00000500000000000000" pitchFamily="2" charset="-127"/>
              </a:rPr>
              <a:t>는 웹 브라우저 간에 플러그인의 도움 없이 서로 통신할 수 있도록 설계된 </a:t>
            </a:r>
            <a:r>
              <a:rPr lang="en-US" altLang="ko-KR" b="0" i="0" dirty="0">
                <a:solidFill>
                  <a:srgbClr val="4D5156"/>
                </a:solidFill>
                <a:effectLst/>
                <a:latin typeface="넥슨Lv2고딕" panose="00000500000000000000" pitchFamily="2" charset="-127"/>
              </a:rPr>
              <a:t>API</a:t>
            </a:r>
            <a:r>
              <a:rPr lang="ko-KR" altLang="en-US" b="0" i="0" dirty="0">
                <a:solidFill>
                  <a:srgbClr val="4D5156"/>
                </a:solidFill>
                <a:effectLst/>
                <a:latin typeface="넥슨Lv2고딕" panose="00000500000000000000" pitchFamily="2" charset="-127"/>
              </a:rPr>
              <a:t> 입니다</a:t>
            </a:r>
            <a:r>
              <a:rPr lang="en-US" altLang="ko-KR" b="0" i="0" dirty="0">
                <a:solidFill>
                  <a:srgbClr val="4D5156"/>
                </a:solidFill>
                <a:effectLst/>
                <a:latin typeface="넥슨Lv2고딕" panose="00000500000000000000" pitchFamily="2" charset="-127"/>
              </a:rPr>
              <a:t>. </a:t>
            </a:r>
            <a:endParaRPr lang="en-US" altLang="ko-KR" dirty="0"/>
          </a:p>
          <a:p>
            <a:r>
              <a:rPr lang="ko-KR" altLang="en-US" dirty="0"/>
              <a:t>이런 복잡한 설명 말고</a:t>
            </a:r>
            <a:r>
              <a:rPr lang="en-US" altLang="ko-KR" dirty="0"/>
              <a:t> </a:t>
            </a:r>
            <a:r>
              <a:rPr lang="ko-KR" altLang="en-US" dirty="0"/>
              <a:t>간단하게 설명 드리자면</a:t>
            </a:r>
            <a:r>
              <a:rPr lang="en-US" altLang="ko-KR" dirty="0"/>
              <a:t>, </a:t>
            </a:r>
            <a:r>
              <a:rPr lang="ko-KR" altLang="en-US" dirty="0"/>
              <a:t>영상이 포함된 실시간 통신을 하면서도 지연이 거의 없고 설치 등의 번거로움이 필요 없는 </a:t>
            </a:r>
            <a:r>
              <a:rPr lang="en-US" altLang="ko-KR" dirty="0" err="1"/>
              <a:t>api</a:t>
            </a:r>
            <a:r>
              <a:rPr lang="ko-KR" altLang="en-US" dirty="0"/>
              <a:t>라 보시면 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저희는 실시간 통신에 지연이 없다는 점에서</a:t>
            </a:r>
            <a:r>
              <a:rPr lang="en-US" altLang="ko-KR" dirty="0"/>
              <a:t>, </a:t>
            </a:r>
            <a:r>
              <a:rPr lang="ko-KR" altLang="en-US" dirty="0" err="1"/>
              <a:t>캄</a:t>
            </a:r>
            <a:r>
              <a:rPr lang="ko-KR" altLang="en-US" dirty="0"/>
              <a:t> </a:t>
            </a:r>
            <a:r>
              <a:rPr lang="ko-KR" altLang="en-US" dirty="0" err="1"/>
              <a:t>테크로의</a:t>
            </a:r>
            <a:r>
              <a:rPr lang="ko-KR" altLang="en-US" dirty="0"/>
              <a:t> 연결점을 찾을 수 있었고</a:t>
            </a:r>
            <a:r>
              <a:rPr lang="en-US" altLang="ko-KR" dirty="0"/>
              <a:t>, </a:t>
            </a:r>
            <a:r>
              <a:rPr lang="ko-KR" altLang="en-US" dirty="0"/>
              <a:t>유저가 업무를 하는 모습을 실시간으로 확인하고</a:t>
            </a:r>
            <a:r>
              <a:rPr lang="en-US" altLang="ko-KR" dirty="0"/>
              <a:t>, </a:t>
            </a:r>
            <a:r>
              <a:rPr lang="ko-KR" altLang="en-US" dirty="0"/>
              <a:t>등록된 업무 등과 비교하고 확인하여 솔루션을 제시 할 수 있다는 결론을 내리게 되었습니다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1AEA0D-566D-4F62-ABB3-5C26F5E8C796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56832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Calm Tech</a:t>
            </a:r>
            <a:r>
              <a:rPr lang="ko-KR" altLang="en-US" dirty="0"/>
              <a:t>란</a:t>
            </a:r>
            <a:r>
              <a:rPr lang="en-US" altLang="ko-KR" dirty="0"/>
              <a:t>, </a:t>
            </a:r>
            <a:r>
              <a:rPr lang="ko-KR" altLang="en-US" dirty="0"/>
              <a:t>유저가 자신도 모르게 흘리는 정보를 이용해 적합한 솔루션을 제시하는 기술입니다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</a:t>
            </a:r>
            <a:r>
              <a:rPr lang="ko-KR" altLang="en-US" dirty="0"/>
              <a:t>예를 들어 현관문에 사람 들어오면 불 </a:t>
            </a:r>
            <a:r>
              <a:rPr lang="ko-KR" altLang="en-US" dirty="0" err="1"/>
              <a:t>들어오는거</a:t>
            </a:r>
            <a:r>
              <a:rPr lang="ko-KR" altLang="en-US" dirty="0"/>
              <a:t> 아시죠</a:t>
            </a:r>
            <a:r>
              <a:rPr lang="en-US" altLang="ko-KR" dirty="0"/>
              <a:t>? </a:t>
            </a:r>
            <a:r>
              <a:rPr lang="ko-KR" altLang="en-US" dirty="0"/>
              <a:t>그것이 </a:t>
            </a:r>
            <a:r>
              <a:rPr lang="en-US" altLang="ko-KR" dirty="0"/>
              <a:t>‘</a:t>
            </a:r>
            <a:r>
              <a:rPr lang="ko-KR" altLang="en-US" dirty="0"/>
              <a:t>현관문에 사람이 들어왔다</a:t>
            </a:r>
            <a:r>
              <a:rPr lang="en-US" altLang="ko-KR" dirty="0"/>
              <a:t>’</a:t>
            </a:r>
            <a:r>
              <a:rPr lang="ko-KR" altLang="en-US" dirty="0"/>
              <a:t> 라는</a:t>
            </a:r>
            <a:r>
              <a:rPr lang="en-US" altLang="ko-KR" dirty="0"/>
              <a:t> </a:t>
            </a:r>
            <a:r>
              <a:rPr lang="ko-KR" altLang="en-US" dirty="0"/>
              <a:t>나도 </a:t>
            </a:r>
            <a:r>
              <a:rPr lang="ko-KR" altLang="en-US" dirty="0" err="1"/>
              <a:t>신경쓰지</a:t>
            </a:r>
            <a:r>
              <a:rPr lang="ko-KR" altLang="en-US" dirty="0"/>
              <a:t> 못하는 정보를 통해 적합한 솔루션을 제시해준</a:t>
            </a:r>
            <a:r>
              <a:rPr lang="en-US" altLang="ko-KR" dirty="0"/>
              <a:t>, </a:t>
            </a:r>
            <a:r>
              <a:rPr lang="ko-KR" altLang="en-US" dirty="0" err="1"/>
              <a:t>캄테크가</a:t>
            </a:r>
            <a:r>
              <a:rPr lang="ko-KR" altLang="en-US" dirty="0"/>
              <a:t> 적용된 예시입니다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웹 </a:t>
            </a:r>
            <a:r>
              <a:rPr lang="en-US" altLang="ko-KR" dirty="0"/>
              <a:t>RTC</a:t>
            </a:r>
            <a:r>
              <a:rPr lang="ko-KR" altLang="en-US" dirty="0"/>
              <a:t>는 무엇일까요</a:t>
            </a:r>
            <a:r>
              <a:rPr lang="en-US" altLang="ko-KR" dirty="0"/>
              <a:t>?</a:t>
            </a:r>
          </a:p>
          <a:p>
            <a:r>
              <a:rPr lang="ko-KR" altLang="en-US" b="0" i="0" dirty="0" err="1">
                <a:solidFill>
                  <a:srgbClr val="4D5156"/>
                </a:solidFill>
                <a:effectLst/>
                <a:latin typeface="넥슨Lv2고딕" panose="00000500000000000000" pitchFamily="2" charset="-127"/>
              </a:rPr>
              <a:t>적힌대로</a:t>
            </a:r>
            <a:r>
              <a:rPr lang="ko-KR" altLang="en-US" b="0" i="0" dirty="0">
                <a:solidFill>
                  <a:srgbClr val="4D5156"/>
                </a:solidFill>
                <a:effectLst/>
                <a:latin typeface="넥슨Lv2고딕" panose="00000500000000000000" pitchFamily="2" charset="-127"/>
              </a:rPr>
              <a:t> 말하자면 </a:t>
            </a:r>
            <a:r>
              <a:rPr lang="en-US" altLang="ko-KR" b="0" i="0" dirty="0">
                <a:solidFill>
                  <a:srgbClr val="4D5156"/>
                </a:solidFill>
                <a:effectLst/>
                <a:latin typeface="넥슨Lv2고딕" panose="00000500000000000000" pitchFamily="2" charset="-127"/>
              </a:rPr>
              <a:t>WebRTC</a:t>
            </a:r>
            <a:r>
              <a:rPr lang="ko-KR" altLang="en-US" b="0" i="0" dirty="0">
                <a:solidFill>
                  <a:srgbClr val="4D5156"/>
                </a:solidFill>
                <a:effectLst/>
                <a:latin typeface="넥슨Lv2고딕" panose="00000500000000000000" pitchFamily="2" charset="-127"/>
              </a:rPr>
              <a:t>는 웹 브라우저 간에 플러그인의 도움 없이 서로 통신할 수 있도록 설계된 </a:t>
            </a:r>
            <a:r>
              <a:rPr lang="en-US" altLang="ko-KR" b="0" i="0" dirty="0">
                <a:solidFill>
                  <a:srgbClr val="4D5156"/>
                </a:solidFill>
                <a:effectLst/>
                <a:latin typeface="넥슨Lv2고딕" panose="00000500000000000000" pitchFamily="2" charset="-127"/>
              </a:rPr>
              <a:t>API</a:t>
            </a:r>
            <a:r>
              <a:rPr lang="ko-KR" altLang="en-US" b="0" i="0" dirty="0">
                <a:solidFill>
                  <a:srgbClr val="4D5156"/>
                </a:solidFill>
                <a:effectLst/>
                <a:latin typeface="넥슨Lv2고딕" panose="00000500000000000000" pitchFamily="2" charset="-127"/>
              </a:rPr>
              <a:t> 입니다</a:t>
            </a:r>
            <a:r>
              <a:rPr lang="en-US" altLang="ko-KR" b="0" i="0" dirty="0">
                <a:solidFill>
                  <a:srgbClr val="4D5156"/>
                </a:solidFill>
                <a:effectLst/>
                <a:latin typeface="넥슨Lv2고딕" panose="00000500000000000000" pitchFamily="2" charset="-127"/>
              </a:rPr>
              <a:t>. </a:t>
            </a:r>
            <a:endParaRPr lang="en-US" altLang="ko-KR" dirty="0"/>
          </a:p>
          <a:p>
            <a:r>
              <a:rPr lang="ko-KR" altLang="en-US" dirty="0"/>
              <a:t>이런 복잡한 설명 말고</a:t>
            </a:r>
            <a:r>
              <a:rPr lang="en-US" altLang="ko-KR" dirty="0"/>
              <a:t> </a:t>
            </a:r>
            <a:r>
              <a:rPr lang="ko-KR" altLang="en-US" dirty="0"/>
              <a:t>간단하게 설명 드리자면</a:t>
            </a:r>
            <a:r>
              <a:rPr lang="en-US" altLang="ko-KR" dirty="0"/>
              <a:t>, </a:t>
            </a:r>
            <a:r>
              <a:rPr lang="ko-KR" altLang="en-US" dirty="0"/>
              <a:t>영상이 포함된 실시간 통신을 하면서도 지연이 거의 없고 설치 등의 번거로움이 필요 없는 </a:t>
            </a:r>
            <a:r>
              <a:rPr lang="en-US" altLang="ko-KR" dirty="0" err="1"/>
              <a:t>api</a:t>
            </a:r>
            <a:r>
              <a:rPr lang="ko-KR" altLang="en-US" dirty="0"/>
              <a:t>라 보시면 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저희는 실시간 통신에 지연이 없다는 점에서</a:t>
            </a:r>
            <a:r>
              <a:rPr lang="en-US" altLang="ko-KR" dirty="0"/>
              <a:t>, </a:t>
            </a:r>
            <a:r>
              <a:rPr lang="ko-KR" altLang="en-US" dirty="0" err="1"/>
              <a:t>캄</a:t>
            </a:r>
            <a:r>
              <a:rPr lang="ko-KR" altLang="en-US" dirty="0"/>
              <a:t> </a:t>
            </a:r>
            <a:r>
              <a:rPr lang="ko-KR" altLang="en-US" dirty="0" err="1"/>
              <a:t>테크로의</a:t>
            </a:r>
            <a:r>
              <a:rPr lang="ko-KR" altLang="en-US" dirty="0"/>
              <a:t> 연결점을 찾을 수 있었고</a:t>
            </a:r>
            <a:r>
              <a:rPr lang="en-US" altLang="ko-KR" dirty="0"/>
              <a:t>, </a:t>
            </a:r>
            <a:r>
              <a:rPr lang="ko-KR" altLang="en-US" dirty="0"/>
              <a:t>유저가 업무를 하는 모습을 실시간으로 확인하고</a:t>
            </a:r>
            <a:r>
              <a:rPr lang="en-US" altLang="ko-KR" dirty="0"/>
              <a:t>, </a:t>
            </a:r>
            <a:r>
              <a:rPr lang="ko-KR" altLang="en-US" dirty="0"/>
              <a:t>등록된 업무 등과 비교하고 확인하여 솔루션을 제시 할 수 있다는 결론을 내리게 되었습니다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1AEA0D-566D-4F62-ABB3-5C26F5E8C796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516773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그래서 저희 조가 무슨 프로젝트를 할 것인가</a:t>
            </a:r>
            <a:r>
              <a:rPr lang="en-US" altLang="ko-KR" dirty="0"/>
              <a:t>? </a:t>
            </a:r>
            <a:r>
              <a:rPr lang="ko-KR" altLang="en-US" dirty="0"/>
              <a:t>라는 궁금증이 </a:t>
            </a:r>
            <a:r>
              <a:rPr lang="ko-KR" altLang="en-US" dirty="0" err="1"/>
              <a:t>생기실텐데요</a:t>
            </a:r>
            <a:r>
              <a:rPr lang="en-US" altLang="ko-KR" dirty="0"/>
              <a:t>,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1AEA0D-566D-4F62-ABB3-5C26F5E8C796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082807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CALM WAVE </a:t>
            </a:r>
            <a:r>
              <a:rPr lang="ko-KR" altLang="en-US" dirty="0"/>
              <a:t>라는 프로젝트입니다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1AEA0D-566D-4F62-ABB3-5C26F5E8C796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90102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서울 </a:t>
            </a:r>
            <a:r>
              <a:rPr lang="en-US" altLang="ko-KR" dirty="0"/>
              <a:t>1</a:t>
            </a:r>
            <a:r>
              <a:rPr lang="ko-KR" altLang="en-US" dirty="0"/>
              <a:t>반 </a:t>
            </a:r>
            <a:r>
              <a:rPr lang="en-US" altLang="ko-KR" dirty="0"/>
              <a:t>5</a:t>
            </a:r>
            <a:r>
              <a:rPr lang="ko-KR" altLang="en-US" dirty="0"/>
              <a:t>조</a:t>
            </a:r>
            <a:r>
              <a:rPr lang="en-US" altLang="ko-KR" dirty="0"/>
              <a:t>, </a:t>
            </a:r>
            <a:r>
              <a:rPr lang="ko-KR" altLang="en-US" dirty="0"/>
              <a:t>모닥불 쬐는 고양이들의 발표를 맡은 한기현 이라고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로고에 고양이가 참 귀엽게 앉아있죠</a:t>
            </a:r>
            <a:r>
              <a:rPr lang="en-US" altLang="ko-KR" dirty="0"/>
              <a:t>? -&gt;</a:t>
            </a:r>
            <a:r>
              <a:rPr lang="ko-KR" altLang="en-US" dirty="0"/>
              <a:t> 아이스 브레이킹 조금 더 하고</a:t>
            </a:r>
            <a:endParaRPr lang="en-US" altLang="ko-KR" dirty="0"/>
          </a:p>
          <a:p>
            <a:r>
              <a:rPr lang="ko-KR" altLang="en-US" dirty="0"/>
              <a:t>이렇게 고양이들이 </a:t>
            </a:r>
            <a:r>
              <a:rPr lang="ko-KR" altLang="en-US" dirty="0" err="1"/>
              <a:t>앉아있듯이</a:t>
            </a:r>
            <a:r>
              <a:rPr lang="ko-KR" altLang="en-US" dirty="0"/>
              <a:t> 저희들도 굉장히 많은 시간을 앉아서 지냅니다</a:t>
            </a:r>
            <a:r>
              <a:rPr lang="en-US" altLang="ko-KR" dirty="0"/>
              <a:t>. </a:t>
            </a:r>
            <a:r>
              <a:rPr lang="ko-KR" altLang="en-US" dirty="0"/>
              <a:t>국민건강영양조사에 따르면 성인 </a:t>
            </a:r>
            <a:r>
              <a:rPr lang="en-US" altLang="ko-KR" dirty="0"/>
              <a:t>5</a:t>
            </a:r>
            <a:r>
              <a:rPr lang="ko-KR" altLang="en-US" dirty="0"/>
              <a:t>천명 중 앉아있는 시간이 </a:t>
            </a:r>
            <a:r>
              <a:rPr lang="en-US" altLang="ko-KR" dirty="0"/>
              <a:t>3</a:t>
            </a:r>
            <a:r>
              <a:rPr lang="ko-KR" altLang="en-US" dirty="0"/>
              <a:t>시간 미만인 사람은 단 </a:t>
            </a:r>
            <a:r>
              <a:rPr lang="en-US" altLang="ko-KR" dirty="0"/>
              <a:t>15%</a:t>
            </a:r>
            <a:r>
              <a:rPr lang="ko-KR" altLang="en-US" dirty="0"/>
              <a:t>에 그친다고 합니다</a:t>
            </a:r>
            <a:r>
              <a:rPr lang="en-US" altLang="ko-KR" dirty="0"/>
              <a:t>. 15%</a:t>
            </a:r>
            <a:r>
              <a:rPr lang="ko-KR" altLang="en-US" dirty="0"/>
              <a:t>라는 수치는 </a:t>
            </a:r>
            <a:r>
              <a:rPr lang="en-US" altLang="ko-KR" dirty="0"/>
              <a:t>10</a:t>
            </a:r>
            <a:r>
              <a:rPr lang="ko-KR" altLang="en-US" dirty="0"/>
              <a:t>시간 이상 앉아서 시간을 보내는 사람들의 비율인 </a:t>
            </a:r>
            <a:r>
              <a:rPr lang="en-US" altLang="ko-KR" dirty="0"/>
              <a:t>18%</a:t>
            </a:r>
            <a:r>
              <a:rPr lang="ko-KR" altLang="en-US" dirty="0"/>
              <a:t>보다도 낮은 수치입니다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1AEA0D-566D-4F62-ABB3-5C26F5E8C796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781126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조금씩 더 나아질 당신을 위해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당신이 공부를</a:t>
            </a:r>
            <a:r>
              <a:rPr lang="en-US" altLang="ko-KR" dirty="0"/>
              <a:t>, </a:t>
            </a:r>
            <a:r>
              <a:rPr lang="ko-KR" altLang="en-US" dirty="0"/>
              <a:t>업무를 하며 흘리는 </a:t>
            </a:r>
            <a:r>
              <a:rPr lang="ko-KR" altLang="en-US" dirty="0" err="1"/>
              <a:t>무자각성</a:t>
            </a:r>
            <a:r>
              <a:rPr lang="ko-KR" altLang="en-US" dirty="0"/>
              <a:t> 데이터를 통해 사용자의 성장을 도와주는 서비스를 기획했습니다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1AEA0D-566D-4F62-ABB3-5C26F5E8C796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137623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이러한 팀원들과 함께 여태까지 한 기록을 간단히 소개 해드리겠습니다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우선 기술 스택 및 </a:t>
            </a:r>
            <a:r>
              <a:rPr lang="ko-KR" altLang="en-US" dirty="0" err="1"/>
              <a:t>아키텍쳐입니다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1AEA0D-566D-4F62-ABB3-5C26F5E8C796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891566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이러한 팀원들과 함께 여태까지 한 기록을 간단히 소개 해드리겠습니다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우선 기술 스택 및 </a:t>
            </a:r>
            <a:r>
              <a:rPr lang="ko-KR" altLang="en-US" dirty="0" err="1"/>
              <a:t>아키텍쳐입니다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1AEA0D-566D-4F62-ABB3-5C26F5E8C796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666999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이러한 팀원들과 함께 여태까지 한 기록을 간단히 소개 해드리겠습니다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우선 기술 스택 및 </a:t>
            </a:r>
            <a:r>
              <a:rPr lang="ko-KR" altLang="en-US" dirty="0" err="1"/>
              <a:t>아키텍쳐입니다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1AEA0D-566D-4F62-ABB3-5C26F5E8C796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099140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이러한 팀원들과 함께 여태까지 한 기록을 간단히 소개 해드리겠습니다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우선 기술 스택 및 </a:t>
            </a:r>
            <a:r>
              <a:rPr lang="ko-KR" altLang="en-US" dirty="0" err="1"/>
              <a:t>아키텍쳐입니다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1AEA0D-566D-4F62-ABB3-5C26F5E8C796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029306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이러한 팀원들과 함께 여태까지 한 기록을 간단히 소개 해드리겠습니다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우선 기술 스택 및 </a:t>
            </a:r>
            <a:r>
              <a:rPr lang="ko-KR" altLang="en-US" dirty="0" err="1"/>
              <a:t>아키텍쳐입니다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1AEA0D-566D-4F62-ABB3-5C26F5E8C796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184486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이러한 팀원들과 함께 여태까지 한 기록을 간단히 소개 해드리겠습니다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우선 기술 스택 및 </a:t>
            </a:r>
            <a:r>
              <a:rPr lang="ko-KR" altLang="en-US" dirty="0" err="1"/>
              <a:t>아키텍쳐입니다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1AEA0D-566D-4F62-ABB3-5C26F5E8C796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251143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이러한 팀원들과 함께 여태까지 한 기록을 간단히 소개 해드리겠습니다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우선 기술 스택 및 </a:t>
            </a:r>
            <a:r>
              <a:rPr lang="ko-KR" altLang="en-US" dirty="0" err="1"/>
              <a:t>아키텍쳐입니다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1AEA0D-566D-4F62-ABB3-5C26F5E8C796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605392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이러한 팀원들과 함께 여태까지 한 기록을 간단히 소개 해드리겠습니다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우선 기술 스택 및 </a:t>
            </a:r>
            <a:r>
              <a:rPr lang="ko-KR" altLang="en-US" dirty="0" err="1"/>
              <a:t>아키텍쳐입니다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1AEA0D-566D-4F62-ABB3-5C26F5E8C796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026290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이러한 팀원들과 함께 여태까지 한 기록을 간단히 소개 해드리겠습니다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우선 기술 스택 및 </a:t>
            </a:r>
            <a:r>
              <a:rPr lang="ko-KR" altLang="en-US" dirty="0" err="1"/>
              <a:t>아키텍쳐입니다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1AEA0D-566D-4F62-ABB3-5C26F5E8C796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47988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그만큼 우린 앉아 있는 시간도 많고</a:t>
            </a:r>
            <a:r>
              <a:rPr lang="en-US" altLang="ko-KR" dirty="0"/>
              <a:t>, </a:t>
            </a:r>
            <a:r>
              <a:rPr lang="ko-KR" altLang="en-US" dirty="0"/>
              <a:t>업무를 하는 시간도 많은데요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앉아서 업무를 하는 시간이 </a:t>
            </a:r>
            <a:r>
              <a:rPr lang="ko-KR" altLang="en-US" dirty="0" err="1"/>
              <a:t>길어짐에</a:t>
            </a:r>
            <a:r>
              <a:rPr lang="ko-KR" altLang="en-US" dirty="0"/>
              <a:t> 따라 </a:t>
            </a:r>
            <a:r>
              <a:rPr lang="ko-KR" altLang="en-US" dirty="0" err="1"/>
              <a:t>거북목</a:t>
            </a:r>
            <a:r>
              <a:rPr lang="en-US" altLang="ko-KR" dirty="0"/>
              <a:t>, </a:t>
            </a:r>
            <a:r>
              <a:rPr lang="ko-KR" altLang="en-US" dirty="0"/>
              <a:t>척추 </a:t>
            </a:r>
            <a:r>
              <a:rPr lang="ko-KR" altLang="en-US" dirty="0" err="1"/>
              <a:t>측만증</a:t>
            </a:r>
            <a:r>
              <a:rPr lang="ko-KR" altLang="en-US" dirty="0"/>
              <a:t> 등 의자병이라 불리는 </a:t>
            </a:r>
            <a:r>
              <a:rPr lang="en-US" altLang="ko-KR" dirty="0"/>
              <a:t>VDT </a:t>
            </a:r>
            <a:r>
              <a:rPr lang="ko-KR" altLang="en-US" dirty="0"/>
              <a:t>증후군 역시 심해지고 </a:t>
            </a:r>
            <a:r>
              <a:rPr lang="ko-KR" altLang="en-US" dirty="0" err="1"/>
              <a:t>심해지고</a:t>
            </a:r>
            <a:r>
              <a:rPr lang="ko-KR" altLang="en-US" dirty="0"/>
              <a:t> 있습니다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이러한</a:t>
            </a:r>
            <a:r>
              <a:rPr lang="en-US" altLang="ko-KR" dirty="0"/>
              <a:t>, </a:t>
            </a:r>
            <a:r>
              <a:rPr lang="ko-KR" altLang="en-US" dirty="0"/>
              <a:t>오래 앉아서 업무를 해야 하는 문제에 대해 저희는 고민해보았습니다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1AEA0D-566D-4F62-ABB3-5C26F5E8C796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650828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이러한 팀원들과 함께 여태까지 한 기록을 간단히 소개 해드리겠습니다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우선 기술 스택 및 </a:t>
            </a:r>
            <a:r>
              <a:rPr lang="ko-KR" altLang="en-US" dirty="0" err="1"/>
              <a:t>아키텍쳐입니다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1AEA0D-566D-4F62-ABB3-5C26F5E8C796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025145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이러한 팀원들과 함께 여태까지 한 기록을 간단히 소개 해드리겠습니다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우선 기술 스택 및 </a:t>
            </a:r>
            <a:r>
              <a:rPr lang="ko-KR" altLang="en-US" dirty="0" err="1"/>
              <a:t>아키텍쳐입니다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1AEA0D-566D-4F62-ABB3-5C26F5E8C796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272992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보다시피 </a:t>
            </a:r>
            <a:r>
              <a:rPr lang="ko-KR" altLang="en-US" dirty="0" err="1"/>
              <a:t>깃랩을</a:t>
            </a:r>
            <a:r>
              <a:rPr lang="ko-KR" altLang="en-US" dirty="0"/>
              <a:t> 통해 </a:t>
            </a:r>
            <a:r>
              <a:rPr lang="ko-KR" altLang="en-US" dirty="0" err="1"/>
              <a:t>푸쉬하면</a:t>
            </a:r>
            <a:r>
              <a:rPr lang="ko-KR" altLang="en-US" dirty="0"/>
              <a:t> </a:t>
            </a:r>
            <a:r>
              <a:rPr lang="ko-KR" altLang="en-US" dirty="0" err="1"/>
              <a:t>젠킨스로</a:t>
            </a:r>
            <a:r>
              <a:rPr lang="ko-KR" altLang="en-US" dirty="0"/>
              <a:t> 자동화하여 사용 할 예정입니다</a:t>
            </a:r>
            <a:r>
              <a:rPr lang="en-US" altLang="ko-KR" dirty="0"/>
              <a:t>. </a:t>
            </a:r>
            <a:r>
              <a:rPr lang="ko-KR" altLang="en-US" dirty="0"/>
              <a:t>네트워크를 많이 사용해야 하는 웹 </a:t>
            </a:r>
            <a:r>
              <a:rPr lang="en-US" altLang="ko-KR" dirty="0"/>
              <a:t>RTC</a:t>
            </a:r>
            <a:r>
              <a:rPr lang="ko-KR" altLang="en-US" dirty="0"/>
              <a:t>의 특성 상 경량화 웹을 위해 엔진 </a:t>
            </a:r>
            <a:r>
              <a:rPr lang="en-US" altLang="ko-KR" dirty="0" err="1"/>
              <a:t>NginX</a:t>
            </a:r>
            <a:r>
              <a:rPr lang="ko-KR" altLang="en-US" dirty="0"/>
              <a:t>를 사용하려 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유저는 브라우저를 통해</a:t>
            </a:r>
            <a:r>
              <a:rPr lang="en-US" altLang="ko-KR" dirty="0"/>
              <a:t>, </a:t>
            </a:r>
            <a:r>
              <a:rPr lang="ko-KR" altLang="en-US" dirty="0"/>
              <a:t>개발자는 </a:t>
            </a:r>
            <a:r>
              <a:rPr lang="ko-KR" altLang="en-US" dirty="0" err="1"/>
              <a:t>깃랩을</a:t>
            </a:r>
            <a:r>
              <a:rPr lang="ko-KR" altLang="en-US" dirty="0"/>
              <a:t> 통해 </a:t>
            </a:r>
            <a:r>
              <a:rPr lang="en-US" altLang="ko-KR" dirty="0"/>
              <a:t>AWS </a:t>
            </a:r>
            <a:r>
              <a:rPr lang="ko-KR" altLang="en-US" dirty="0"/>
              <a:t>서버에 접근하게 되고</a:t>
            </a:r>
            <a:r>
              <a:rPr lang="en-US" altLang="ko-KR" dirty="0"/>
              <a:t>, </a:t>
            </a:r>
          </a:p>
          <a:p>
            <a:endParaRPr lang="en-US" altLang="ko-KR" dirty="0"/>
          </a:p>
          <a:p>
            <a:r>
              <a:rPr lang="ko-KR" altLang="en-US" dirty="0"/>
              <a:t>저희 </a:t>
            </a:r>
            <a:r>
              <a:rPr lang="ko-KR" altLang="en-US" dirty="0" err="1"/>
              <a:t>아키텍쳐</a:t>
            </a:r>
            <a:r>
              <a:rPr lang="ko-KR" altLang="en-US" dirty="0"/>
              <a:t> 같은 경우</a:t>
            </a:r>
            <a:r>
              <a:rPr lang="en-US" altLang="ko-KR" dirty="0"/>
              <a:t>, </a:t>
            </a:r>
            <a:r>
              <a:rPr lang="ko-KR" altLang="en-US" dirty="0" err="1"/>
              <a:t>도커를</a:t>
            </a:r>
            <a:r>
              <a:rPr lang="ko-KR" altLang="en-US" dirty="0"/>
              <a:t> 이용해 총 </a:t>
            </a:r>
            <a:r>
              <a:rPr lang="en-US" altLang="ko-KR" dirty="0"/>
              <a:t>4</a:t>
            </a:r>
            <a:r>
              <a:rPr lang="ko-KR" altLang="en-US" dirty="0"/>
              <a:t>개의 컨테이너를 올릴 생각입니다</a:t>
            </a:r>
            <a:r>
              <a:rPr lang="en-US" altLang="ko-KR" dirty="0"/>
              <a:t>. </a:t>
            </a:r>
            <a:r>
              <a:rPr lang="ko-KR" altLang="en-US" dirty="0"/>
              <a:t>간단히 </a:t>
            </a:r>
            <a:r>
              <a:rPr lang="en-US" altLang="ko-KR" dirty="0"/>
              <a:t>CI/CD, FE, BE, Lib</a:t>
            </a:r>
            <a:r>
              <a:rPr lang="ko-KR" altLang="en-US" dirty="0"/>
              <a:t>로 나눴습니다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171450" indent="-171450">
              <a:buFont typeface="Symbol" panose="05050102010706020507" pitchFamily="18" charset="2"/>
              <a:buChar char="Þ"/>
            </a:pPr>
            <a:r>
              <a:rPr lang="ko-KR" altLang="en-US" dirty="0" err="1"/>
              <a:t>아키텍쳐</a:t>
            </a:r>
            <a:r>
              <a:rPr lang="ko-KR" altLang="en-US" dirty="0"/>
              <a:t> 관련 발표 할 때 무슨 내용을 해야 할 지 모르겠네요</a:t>
            </a:r>
            <a:r>
              <a:rPr lang="en-US" altLang="ko-KR" dirty="0"/>
              <a:t>. CI / CD </a:t>
            </a:r>
            <a:r>
              <a:rPr lang="ko-KR" altLang="en-US" dirty="0"/>
              <a:t>자동화가 완료 될 경우</a:t>
            </a:r>
            <a:r>
              <a:rPr lang="en-US" altLang="ko-KR" dirty="0"/>
              <a:t> </a:t>
            </a:r>
            <a:r>
              <a:rPr lang="ko-KR" altLang="en-US" dirty="0"/>
              <a:t>해당 부분까지 </a:t>
            </a:r>
            <a:r>
              <a:rPr lang="ko-KR" altLang="en-US" dirty="0" err="1"/>
              <a:t>해두었다</a:t>
            </a:r>
            <a:r>
              <a:rPr lang="en-US" altLang="ko-KR" dirty="0"/>
              <a:t>.</a:t>
            </a:r>
            <a:r>
              <a:rPr lang="ko-KR" altLang="en-US" dirty="0"/>
              <a:t> 이런 식으로 진행하면 될 듯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1AEA0D-566D-4F62-ABB3-5C26F5E8C796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53507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기능 명세 같은 경우</a:t>
            </a:r>
            <a:r>
              <a:rPr lang="en-US" altLang="ko-KR" dirty="0"/>
              <a:t>, </a:t>
            </a:r>
            <a:r>
              <a:rPr lang="ko-KR" altLang="en-US" dirty="0"/>
              <a:t>팀원들과 회의를 통해 기능을 도출해낸 뒤</a:t>
            </a:r>
            <a:r>
              <a:rPr lang="en-US" altLang="ko-KR" dirty="0"/>
              <a:t> </a:t>
            </a:r>
            <a:r>
              <a:rPr lang="ko-KR" altLang="en-US" dirty="0"/>
              <a:t>중요도 순으로 </a:t>
            </a:r>
            <a:r>
              <a:rPr lang="ko-KR" altLang="en-US" dirty="0" err="1"/>
              <a:t>별점을</a:t>
            </a:r>
            <a:r>
              <a:rPr lang="ko-KR" altLang="en-US" dirty="0"/>
              <a:t> 매겼습니다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이러한 </a:t>
            </a:r>
            <a:r>
              <a:rPr lang="ko-KR" altLang="en-US" dirty="0" err="1"/>
              <a:t>별점을</a:t>
            </a:r>
            <a:r>
              <a:rPr lang="ko-KR" altLang="en-US" dirty="0"/>
              <a:t> 통한 가중치로 개발 우선도를 평가하였습니다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1AEA0D-566D-4F62-ABB3-5C26F5E8C796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187109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개발 우선도를 평가한 뒤에는 요구사항을 기능</a:t>
            </a:r>
            <a:r>
              <a:rPr lang="en-US" altLang="ko-KR" dirty="0"/>
              <a:t>, </a:t>
            </a:r>
            <a:r>
              <a:rPr lang="ko-KR" altLang="en-US" dirty="0"/>
              <a:t>페이지 등 특정 단위로 나누어 정리를 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어떤 기능은 컴포넌트로써 여러 곳에 쓰일 수 있고</a:t>
            </a:r>
            <a:r>
              <a:rPr lang="en-US" altLang="ko-KR" dirty="0"/>
              <a:t>, </a:t>
            </a:r>
            <a:r>
              <a:rPr lang="ko-KR" altLang="en-US" dirty="0"/>
              <a:t>어떤 기능은 특정 페이지에서만 사용 될 수 있기에 기능과 페이지 단위로 나눠 정리하였습니다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1AEA0D-566D-4F62-ABB3-5C26F5E8C796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359226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와이어 프레임 같은 경우</a:t>
            </a:r>
            <a:r>
              <a:rPr lang="en-US" altLang="ko-KR" dirty="0"/>
              <a:t>, </a:t>
            </a:r>
            <a:r>
              <a:rPr lang="ko-KR" altLang="en-US" dirty="0"/>
              <a:t>변경 사항이 가장 많을 것이라 생각하였습니다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그렇기에 페이지 별로 최대한 많은 프레임을 만들고</a:t>
            </a:r>
            <a:r>
              <a:rPr lang="en-US" altLang="ko-KR" dirty="0"/>
              <a:t>, </a:t>
            </a:r>
            <a:r>
              <a:rPr lang="ko-KR" altLang="en-US" dirty="0"/>
              <a:t>구현 한 뒤 맘에 들지 않은 경우 페이지 형태를 바꾸는 방식을 택했습니다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좌측에 보시면 저희가 고른 컬러 팔레트가 보일 것입니다</a:t>
            </a:r>
            <a:r>
              <a:rPr lang="en-US" altLang="ko-KR" dirty="0"/>
              <a:t>. </a:t>
            </a:r>
            <a:r>
              <a:rPr lang="ko-KR" altLang="en-US" dirty="0"/>
              <a:t>아래 </a:t>
            </a:r>
            <a:r>
              <a:rPr lang="ko-KR" altLang="en-US" dirty="0" err="1"/>
              <a:t>네가지는</a:t>
            </a:r>
            <a:r>
              <a:rPr lang="ko-KR" altLang="en-US" dirty="0"/>
              <a:t> 시스템에서 사용 할 색상이며</a:t>
            </a:r>
            <a:r>
              <a:rPr lang="en-US" altLang="ko-KR" dirty="0"/>
              <a:t>, </a:t>
            </a:r>
            <a:r>
              <a:rPr lang="ko-KR" altLang="en-US" dirty="0"/>
              <a:t>나머지는 적재 적소에 색을 입히기로 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1AEA0D-566D-4F62-ABB3-5C26F5E8C796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538726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ERD</a:t>
            </a:r>
            <a:r>
              <a:rPr lang="ko-KR" altLang="en-US" dirty="0"/>
              <a:t>는 서비스의 기능에 맞게 회원과 업무라는 두 테이블을 중심으로 필요한 데이터를 연관관계를 이루도록 </a:t>
            </a:r>
            <a:r>
              <a:rPr lang="ko-KR" altLang="en-US" dirty="0" err="1"/>
              <a:t>해두었습니다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=&gt; </a:t>
            </a:r>
            <a:r>
              <a:rPr lang="ko-KR" altLang="en-US" dirty="0"/>
              <a:t>시각 자료가 필요할 경우 요청 예정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1AEA0D-566D-4F62-ABB3-5C26F5E8C796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340581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우리가 기획한 서비스는</a:t>
            </a:r>
            <a:endParaRPr lang="en-US" altLang="ko-KR" dirty="0"/>
          </a:p>
          <a:p>
            <a:r>
              <a:rPr lang="en-US" altLang="ko-KR" dirty="0"/>
              <a:t> CALM WAVE</a:t>
            </a:r>
            <a:r>
              <a:rPr lang="ko-KR" altLang="en-US" dirty="0"/>
              <a:t>라는 이름으로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이러한 슬로건으로</a:t>
            </a:r>
            <a:r>
              <a:rPr lang="en-US" altLang="ko-KR" dirty="0"/>
              <a:t>, </a:t>
            </a:r>
            <a:r>
              <a:rPr lang="ko-KR" altLang="en-US" dirty="0"/>
              <a:t>장시간 업무를 위한 시간 관리를 효율적으로 하고 싶은 사용자를 위해 유저의 데이터에 맞춰 업무 관리</a:t>
            </a:r>
            <a:r>
              <a:rPr lang="en-US" altLang="ko-KR" dirty="0"/>
              <a:t>, </a:t>
            </a:r>
            <a:r>
              <a:rPr lang="ko-KR" altLang="en-US" dirty="0"/>
              <a:t>자세 교정 솔루션 등을 제시하게 될 것입니다</a:t>
            </a:r>
            <a:r>
              <a:rPr lang="en-US" altLang="ko-KR" dirty="0"/>
              <a:t>!</a:t>
            </a:r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1AEA0D-566D-4F62-ABB3-5C26F5E8C796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07703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우리가 기획한 서비스는</a:t>
            </a:r>
            <a:endParaRPr lang="en-US" altLang="ko-KR" dirty="0"/>
          </a:p>
          <a:p>
            <a:r>
              <a:rPr lang="en-US" altLang="ko-KR" dirty="0"/>
              <a:t> CALM WAVE</a:t>
            </a:r>
            <a:r>
              <a:rPr lang="ko-KR" altLang="en-US" dirty="0"/>
              <a:t>라는 이름으로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이러한 슬로건으로</a:t>
            </a:r>
            <a:r>
              <a:rPr lang="en-US" altLang="ko-KR" dirty="0"/>
              <a:t>, </a:t>
            </a:r>
            <a:r>
              <a:rPr lang="ko-KR" altLang="en-US" dirty="0"/>
              <a:t>장시간 업무를 위한 시간 관리를 효율적으로 하고 싶은 사용자를 위해 유저의 데이터에 맞춰 업무 관리</a:t>
            </a:r>
            <a:r>
              <a:rPr lang="en-US" altLang="ko-KR" dirty="0"/>
              <a:t>, </a:t>
            </a:r>
            <a:r>
              <a:rPr lang="ko-KR" altLang="en-US" dirty="0"/>
              <a:t>자세 교정 솔루션 등을 제시하게 될 것입니다</a:t>
            </a:r>
            <a:r>
              <a:rPr lang="en-US" altLang="ko-KR" dirty="0"/>
              <a:t>!</a:t>
            </a:r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1AEA0D-566D-4F62-ABB3-5C26F5E8C796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543541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우리가 기획한 서비스는</a:t>
            </a:r>
            <a:endParaRPr lang="en-US" altLang="ko-KR" dirty="0"/>
          </a:p>
          <a:p>
            <a:r>
              <a:rPr lang="en-US" altLang="ko-KR" dirty="0"/>
              <a:t> CALM WAVE</a:t>
            </a:r>
            <a:r>
              <a:rPr lang="ko-KR" altLang="en-US" dirty="0"/>
              <a:t>라는 이름으로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이러한 슬로건으로</a:t>
            </a:r>
            <a:r>
              <a:rPr lang="en-US" altLang="ko-KR" dirty="0"/>
              <a:t>, </a:t>
            </a:r>
            <a:r>
              <a:rPr lang="ko-KR" altLang="en-US" dirty="0"/>
              <a:t>장시간 업무를 위한 시간 관리를 효율적으로 하고 싶은 사용자를 위해 유저의 데이터에 맞춰 업무 관리</a:t>
            </a:r>
            <a:r>
              <a:rPr lang="en-US" altLang="ko-KR" dirty="0"/>
              <a:t>, </a:t>
            </a:r>
            <a:r>
              <a:rPr lang="ko-KR" altLang="en-US" dirty="0"/>
              <a:t>자세 교정 솔루션 등을 제시하게 될 것입니다</a:t>
            </a:r>
            <a:r>
              <a:rPr lang="en-US" altLang="ko-KR" dirty="0"/>
              <a:t>!</a:t>
            </a:r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1AEA0D-566D-4F62-ABB3-5C26F5E8C796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32392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 문제가 무엇일까</a:t>
            </a:r>
            <a:r>
              <a:rPr lang="en-US" altLang="ko-KR" dirty="0"/>
              <a:t>? </a:t>
            </a:r>
            <a:r>
              <a:rPr lang="ko-KR" altLang="en-US" dirty="0"/>
              <a:t>라는 질문에 대해 저희는 두가지로 결론지었습니다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1AEA0D-566D-4F62-ABB3-5C26F5E8C796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013930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우리가 기획한 서비스는</a:t>
            </a:r>
            <a:endParaRPr lang="en-US" altLang="ko-KR" dirty="0"/>
          </a:p>
          <a:p>
            <a:r>
              <a:rPr lang="en-US" altLang="ko-KR" dirty="0"/>
              <a:t> CALM WAVE</a:t>
            </a:r>
            <a:r>
              <a:rPr lang="ko-KR" altLang="en-US" dirty="0"/>
              <a:t>라는 이름으로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이러한 슬로건으로</a:t>
            </a:r>
            <a:r>
              <a:rPr lang="en-US" altLang="ko-KR" dirty="0"/>
              <a:t>, </a:t>
            </a:r>
            <a:r>
              <a:rPr lang="ko-KR" altLang="en-US" dirty="0"/>
              <a:t>장시간 업무를 위한 시간 관리를 효율적으로 하고 싶은 사용자를 위해 유저의 데이터에 맞춰 업무 관리</a:t>
            </a:r>
            <a:r>
              <a:rPr lang="en-US" altLang="ko-KR" dirty="0"/>
              <a:t>, </a:t>
            </a:r>
            <a:r>
              <a:rPr lang="ko-KR" altLang="en-US" dirty="0"/>
              <a:t>자세 교정 솔루션 등을 제시하게 될 것입니다</a:t>
            </a:r>
            <a:r>
              <a:rPr lang="en-US" altLang="ko-KR" dirty="0"/>
              <a:t>!</a:t>
            </a:r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1AEA0D-566D-4F62-ABB3-5C26F5E8C796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869062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우리가 기획한 서비스는</a:t>
            </a:r>
            <a:endParaRPr lang="en-US" altLang="ko-KR" dirty="0"/>
          </a:p>
          <a:p>
            <a:r>
              <a:rPr lang="en-US" altLang="ko-KR" dirty="0"/>
              <a:t> CALM WAVE</a:t>
            </a:r>
            <a:r>
              <a:rPr lang="ko-KR" altLang="en-US" dirty="0"/>
              <a:t>라는 이름으로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이러한 슬로건으로</a:t>
            </a:r>
            <a:r>
              <a:rPr lang="en-US" altLang="ko-KR" dirty="0"/>
              <a:t>, </a:t>
            </a:r>
            <a:r>
              <a:rPr lang="ko-KR" altLang="en-US" dirty="0"/>
              <a:t>장시간 업무를 위한 시간 관리를 효율적으로 하고 싶은 사용자를 위해 유저의 데이터에 맞춰 업무 관리</a:t>
            </a:r>
            <a:r>
              <a:rPr lang="en-US" altLang="ko-KR" dirty="0"/>
              <a:t>, </a:t>
            </a:r>
            <a:r>
              <a:rPr lang="ko-KR" altLang="en-US" dirty="0"/>
              <a:t>자세 교정 솔루션 등을 제시하게 될 것입니다</a:t>
            </a:r>
            <a:r>
              <a:rPr lang="en-US" altLang="ko-KR" dirty="0"/>
              <a:t>!</a:t>
            </a:r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1AEA0D-566D-4F62-ABB3-5C26F5E8C796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997360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우리가 기획한 서비스는</a:t>
            </a:r>
            <a:endParaRPr lang="en-US" altLang="ko-KR" dirty="0"/>
          </a:p>
          <a:p>
            <a:r>
              <a:rPr lang="en-US" altLang="ko-KR" dirty="0"/>
              <a:t> CALM WAVE</a:t>
            </a:r>
            <a:r>
              <a:rPr lang="ko-KR" altLang="en-US" dirty="0"/>
              <a:t>라는 이름으로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이러한 슬로건으로</a:t>
            </a:r>
            <a:r>
              <a:rPr lang="en-US" altLang="ko-KR" dirty="0"/>
              <a:t>, </a:t>
            </a:r>
            <a:r>
              <a:rPr lang="ko-KR" altLang="en-US" dirty="0"/>
              <a:t>장시간 업무를 위한 시간 관리를 효율적으로 하고 싶은 사용자를 위해 유저의 데이터에 맞춰 업무 관리</a:t>
            </a:r>
            <a:r>
              <a:rPr lang="en-US" altLang="ko-KR" dirty="0"/>
              <a:t>, </a:t>
            </a:r>
            <a:r>
              <a:rPr lang="ko-KR" altLang="en-US" dirty="0"/>
              <a:t>자세 교정 솔루션 등을 제시하게 될 것입니다</a:t>
            </a:r>
            <a:r>
              <a:rPr lang="en-US" altLang="ko-KR" dirty="0"/>
              <a:t>!</a:t>
            </a:r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1AEA0D-566D-4F62-ABB3-5C26F5E8C796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682765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우리가 기획한 서비스는</a:t>
            </a:r>
            <a:endParaRPr lang="en-US" altLang="ko-KR" dirty="0"/>
          </a:p>
          <a:p>
            <a:r>
              <a:rPr lang="en-US" altLang="ko-KR" dirty="0"/>
              <a:t> CALM WAVE</a:t>
            </a:r>
            <a:r>
              <a:rPr lang="ko-KR" altLang="en-US" dirty="0"/>
              <a:t>라는 이름으로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이러한 슬로건으로</a:t>
            </a:r>
            <a:r>
              <a:rPr lang="en-US" altLang="ko-KR" dirty="0"/>
              <a:t>, </a:t>
            </a:r>
            <a:r>
              <a:rPr lang="ko-KR" altLang="en-US" dirty="0"/>
              <a:t>장시간 업무를 위한 시간 관리를 효율적으로 하고 싶은 사용자를 위해 유저의 데이터에 맞춰 업무 관리</a:t>
            </a:r>
            <a:r>
              <a:rPr lang="en-US" altLang="ko-KR" dirty="0"/>
              <a:t>, </a:t>
            </a:r>
            <a:r>
              <a:rPr lang="ko-KR" altLang="en-US" dirty="0"/>
              <a:t>자세 교정 솔루션 등을 제시하게 될 것입니다</a:t>
            </a:r>
            <a:r>
              <a:rPr lang="en-US" altLang="ko-KR" dirty="0"/>
              <a:t>!</a:t>
            </a:r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1AEA0D-566D-4F62-ABB3-5C26F5E8C796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394827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우선 </a:t>
            </a:r>
            <a:r>
              <a:rPr lang="ko-KR" altLang="en-US" dirty="0" err="1"/>
              <a:t>백엔드</a:t>
            </a:r>
            <a:r>
              <a:rPr lang="ko-KR" altLang="en-US" dirty="0"/>
              <a:t> 팀원을 </a:t>
            </a:r>
            <a:r>
              <a:rPr lang="ko-KR" altLang="en-US" dirty="0" err="1"/>
              <a:t>소개드리겠습니다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각각 스펙</a:t>
            </a:r>
            <a:r>
              <a:rPr lang="en-US" altLang="ko-KR" dirty="0"/>
              <a:t>, </a:t>
            </a:r>
            <a:r>
              <a:rPr lang="ko-KR" altLang="en-US" dirty="0"/>
              <a:t>역할 </a:t>
            </a:r>
            <a:r>
              <a:rPr lang="ko-KR" altLang="en-US" dirty="0" err="1"/>
              <a:t>뭐시기</a:t>
            </a:r>
            <a:r>
              <a:rPr lang="ko-KR" altLang="en-US" dirty="0"/>
              <a:t> 저시기 설명하고 유능하다 어필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1AEA0D-566D-4F62-ABB3-5C26F5E8C796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289776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그리고 프론트 엔드 팀원입니다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각각 스펙</a:t>
            </a:r>
            <a:r>
              <a:rPr lang="en-US" altLang="ko-KR" dirty="0"/>
              <a:t>, </a:t>
            </a:r>
            <a:r>
              <a:rPr lang="ko-KR" altLang="en-US" dirty="0"/>
              <a:t>역할 </a:t>
            </a:r>
            <a:r>
              <a:rPr lang="ko-KR" altLang="en-US" dirty="0" err="1"/>
              <a:t>뭐시기</a:t>
            </a:r>
            <a:r>
              <a:rPr lang="ko-KR" altLang="en-US" dirty="0"/>
              <a:t> 저시기 설명하고 유능하다 어필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1AEA0D-566D-4F62-ABB3-5C26F5E8C796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834750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우리가 기획한 서비스는</a:t>
            </a:r>
            <a:endParaRPr lang="en-US" altLang="ko-KR" dirty="0"/>
          </a:p>
          <a:p>
            <a:r>
              <a:rPr lang="en-US" altLang="ko-KR" dirty="0"/>
              <a:t> CALM WAVE</a:t>
            </a:r>
            <a:r>
              <a:rPr lang="ko-KR" altLang="en-US" dirty="0"/>
              <a:t>라는 이름으로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이러한 슬로건으로</a:t>
            </a:r>
            <a:r>
              <a:rPr lang="en-US" altLang="ko-KR" dirty="0"/>
              <a:t>, </a:t>
            </a:r>
            <a:r>
              <a:rPr lang="ko-KR" altLang="en-US" dirty="0"/>
              <a:t>장시간 업무를 위한 시간 관리를 효율적으로 하고 싶은 사용자를 위해 유저의 데이터에 맞춰 업무 관리</a:t>
            </a:r>
            <a:r>
              <a:rPr lang="en-US" altLang="ko-KR" dirty="0"/>
              <a:t>, </a:t>
            </a:r>
            <a:r>
              <a:rPr lang="ko-KR" altLang="en-US" dirty="0"/>
              <a:t>자세 교정 솔루션 등을 제시하게 될 것입니다</a:t>
            </a:r>
            <a:r>
              <a:rPr lang="en-US" altLang="ko-KR" dirty="0"/>
              <a:t>!</a:t>
            </a:r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1AEA0D-566D-4F62-ABB3-5C26F5E8C796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733176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우리가 기획한 서비스는</a:t>
            </a:r>
            <a:endParaRPr lang="en-US" altLang="ko-KR" dirty="0"/>
          </a:p>
          <a:p>
            <a:r>
              <a:rPr lang="en-US" altLang="ko-KR" dirty="0"/>
              <a:t> CALM WAVE</a:t>
            </a:r>
            <a:r>
              <a:rPr lang="ko-KR" altLang="en-US" dirty="0"/>
              <a:t>라는 이름으로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이러한 슬로건으로</a:t>
            </a:r>
            <a:r>
              <a:rPr lang="en-US" altLang="ko-KR" dirty="0"/>
              <a:t>, </a:t>
            </a:r>
            <a:r>
              <a:rPr lang="ko-KR" altLang="en-US" dirty="0"/>
              <a:t>장시간 업무를 위한 시간 관리를 효율적으로 하고 싶은 사용자를 위해 유저의 데이터에 맞춰 업무 관리</a:t>
            </a:r>
            <a:r>
              <a:rPr lang="en-US" altLang="ko-KR" dirty="0"/>
              <a:t>, </a:t>
            </a:r>
            <a:r>
              <a:rPr lang="ko-KR" altLang="en-US" dirty="0"/>
              <a:t>자세 교정 솔루션 등을 제시하게 될 것입니다</a:t>
            </a:r>
            <a:r>
              <a:rPr lang="en-US" altLang="ko-KR" dirty="0"/>
              <a:t>!</a:t>
            </a:r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1AEA0D-566D-4F62-ABB3-5C26F5E8C796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282270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우리가 기획한 서비스는</a:t>
            </a:r>
            <a:endParaRPr lang="en-US" altLang="ko-KR" dirty="0"/>
          </a:p>
          <a:p>
            <a:r>
              <a:rPr lang="en-US" altLang="ko-KR" dirty="0"/>
              <a:t> CALM WAVE</a:t>
            </a:r>
            <a:r>
              <a:rPr lang="ko-KR" altLang="en-US" dirty="0"/>
              <a:t>라는 이름으로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이러한 슬로건으로</a:t>
            </a:r>
            <a:r>
              <a:rPr lang="en-US" altLang="ko-KR" dirty="0"/>
              <a:t>, </a:t>
            </a:r>
            <a:r>
              <a:rPr lang="ko-KR" altLang="en-US" dirty="0"/>
              <a:t>장시간 업무를 위한 시간 관리를 효율적으로 하고 싶은 사용자를 위해 유저의 데이터에 맞춰 업무 관리</a:t>
            </a:r>
            <a:r>
              <a:rPr lang="en-US" altLang="ko-KR" dirty="0"/>
              <a:t>, </a:t>
            </a:r>
            <a:r>
              <a:rPr lang="ko-KR" altLang="en-US" dirty="0"/>
              <a:t>자세 교정 솔루션 등을 제시하게 될 것입니다</a:t>
            </a:r>
            <a:r>
              <a:rPr lang="en-US" altLang="ko-KR" dirty="0"/>
              <a:t>!</a:t>
            </a:r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1AEA0D-566D-4F62-ABB3-5C26F5E8C796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02219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 첫번째</a:t>
            </a:r>
            <a:r>
              <a:rPr lang="en-US" altLang="ko-KR" dirty="0"/>
              <a:t>, </a:t>
            </a:r>
            <a:r>
              <a:rPr lang="ko-KR" altLang="en-US" dirty="0"/>
              <a:t>긴 업무 시간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 업무가 많다고 해서</a:t>
            </a:r>
            <a:r>
              <a:rPr lang="en-US" altLang="ko-KR" dirty="0"/>
              <a:t>, </a:t>
            </a:r>
            <a:r>
              <a:rPr lang="ko-KR" altLang="en-US" dirty="0"/>
              <a:t>노동 시간이 많다고 일을 많이 했다고 할 수 없습니다</a:t>
            </a:r>
            <a:r>
              <a:rPr lang="en-US" altLang="ko-KR" dirty="0"/>
              <a:t>. </a:t>
            </a:r>
            <a:r>
              <a:rPr lang="ko-KR" altLang="en-US" dirty="0"/>
              <a:t>같은 시간이더라도 각자가 일 하는 양이 다릅니다</a:t>
            </a:r>
            <a:r>
              <a:rPr lang="en-US" altLang="ko-KR" dirty="0"/>
              <a:t>. (</a:t>
            </a:r>
            <a:r>
              <a:rPr lang="ko-KR" altLang="en-US" dirty="0" err="1"/>
              <a:t>굳어있다</a:t>
            </a:r>
            <a:r>
              <a:rPr lang="ko-KR" altLang="en-US" dirty="0"/>
              <a:t> 싶으면 저도 집에서 하는 것과 여기서 하는 업무량이 달라요 이런 식으로 가벼운 한마디 정도</a:t>
            </a:r>
            <a:r>
              <a:rPr lang="en-US" altLang="ko-KR" dirty="0"/>
              <a:t>) </a:t>
            </a:r>
            <a:r>
              <a:rPr lang="ko-KR" altLang="en-US" dirty="0"/>
              <a:t>업무 </a:t>
            </a:r>
            <a:r>
              <a:rPr lang="ko-KR" altLang="en-US" dirty="0" err="1"/>
              <a:t>보려다가</a:t>
            </a:r>
            <a:r>
              <a:rPr lang="ko-KR" altLang="en-US" dirty="0"/>
              <a:t> 이것만 정리할까</a:t>
            </a:r>
            <a:r>
              <a:rPr lang="en-US" altLang="ko-KR" dirty="0"/>
              <a:t>? </a:t>
            </a:r>
            <a:r>
              <a:rPr lang="ko-KR" altLang="en-US" dirty="0"/>
              <a:t>하고 커피 한 잔 마실까</a:t>
            </a:r>
            <a:r>
              <a:rPr lang="en-US" altLang="ko-KR" dirty="0"/>
              <a:t>? </a:t>
            </a:r>
            <a:r>
              <a:rPr lang="ko-KR" altLang="en-US" dirty="0"/>
              <a:t>아</a:t>
            </a:r>
            <a:r>
              <a:rPr lang="en-US" altLang="ko-KR" dirty="0"/>
              <a:t>, </a:t>
            </a:r>
            <a:r>
              <a:rPr lang="ko-KR" altLang="en-US" dirty="0"/>
              <a:t>이것도 </a:t>
            </a:r>
            <a:r>
              <a:rPr lang="ko-KR" altLang="en-US" dirty="0" err="1"/>
              <a:t>안했었네</a:t>
            </a:r>
            <a:r>
              <a:rPr lang="ko-KR" altLang="en-US" dirty="0"/>
              <a:t> 이거 조금만 더 할까</a:t>
            </a:r>
            <a:r>
              <a:rPr lang="en-US" altLang="ko-KR" dirty="0"/>
              <a:t>? </a:t>
            </a:r>
            <a:r>
              <a:rPr lang="ko-KR" altLang="en-US" dirty="0" err="1"/>
              <a:t>그러다보면</a:t>
            </a:r>
            <a:r>
              <a:rPr lang="ko-KR" altLang="en-US" dirty="0"/>
              <a:t> 낭비되는 시간이 생각보다 많습니다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 </a:t>
            </a:r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업무를 할 때도 시간 관리가 되어야 하는데</a:t>
            </a:r>
            <a:r>
              <a:rPr lang="en-US" altLang="ko-KR" dirty="0"/>
              <a:t>, </a:t>
            </a:r>
            <a:r>
              <a:rPr lang="ko-KR" altLang="en-US" dirty="0"/>
              <a:t>그것이 </a:t>
            </a:r>
            <a:r>
              <a:rPr lang="ko-KR" altLang="en-US" dirty="0" err="1"/>
              <a:t>일하다보면</a:t>
            </a:r>
            <a:r>
              <a:rPr lang="ko-KR" altLang="en-US" dirty="0"/>
              <a:t> 잘 되지 않는 경우가 많게 되어</a:t>
            </a:r>
            <a:r>
              <a:rPr lang="en-US" altLang="ko-KR" dirty="0"/>
              <a:t>, </a:t>
            </a:r>
            <a:r>
              <a:rPr lang="ko-KR" altLang="en-US" dirty="0"/>
              <a:t>자연스레 업무 시간이 길어지고 쌓이는 업무가 많아지게 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1AEA0D-566D-4F62-ABB3-5C26F5E8C796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24689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ko-KR" altLang="en-US" dirty="0"/>
              <a:t>업무가 많아지니 세상이 삐딱하게 보이고 짜증이 납니다</a:t>
            </a:r>
            <a:r>
              <a:rPr lang="en-US" altLang="ko-KR" dirty="0"/>
              <a:t>. </a:t>
            </a:r>
            <a:r>
              <a:rPr lang="ko-KR" altLang="en-US" dirty="0" err="1"/>
              <a:t>그러다보니</a:t>
            </a:r>
            <a:r>
              <a:rPr lang="ko-KR" altLang="en-US" dirty="0"/>
              <a:t> 자연스레 자세도 나빠지게 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 </a:t>
            </a:r>
            <a:r>
              <a:rPr lang="ko-KR" altLang="en-US" dirty="0"/>
              <a:t>하지만</a:t>
            </a:r>
            <a:r>
              <a:rPr lang="en-US" altLang="ko-KR" dirty="0"/>
              <a:t> </a:t>
            </a:r>
            <a:r>
              <a:rPr lang="ko-KR" altLang="en-US" dirty="0"/>
              <a:t>시간 관리가 잘 되지 않으니 업무를 해도 업무가 줄어들지 않습니다</a:t>
            </a:r>
            <a:r>
              <a:rPr lang="en-US" altLang="ko-KR" dirty="0"/>
              <a:t>. </a:t>
            </a:r>
            <a:r>
              <a:rPr lang="ko-KR" altLang="en-US" dirty="0"/>
              <a:t>그렇기에 바르지 않은 자세로 오랜 기간 앉아있을 수 밖에 없게 됩니다</a:t>
            </a:r>
            <a:r>
              <a:rPr lang="en-US" altLang="ko-KR" dirty="0"/>
              <a:t>. </a:t>
            </a:r>
            <a:r>
              <a:rPr lang="ko-KR" altLang="en-US" dirty="0"/>
              <a:t>그리고 오래 앉아있으면 뭐합니까</a:t>
            </a:r>
            <a:r>
              <a:rPr lang="en-US" altLang="ko-KR" dirty="0"/>
              <a:t>. </a:t>
            </a:r>
            <a:r>
              <a:rPr lang="ko-KR" altLang="en-US" dirty="0"/>
              <a:t>아까 말했듯 비효율적인 시간관리로 인해 업무 효율이 나오질 않습니다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</a:t>
            </a:r>
            <a:r>
              <a:rPr lang="ko-KR" altLang="en-US" dirty="0"/>
              <a:t>오랜 기간 바르지 않은 자세로 </a:t>
            </a:r>
            <a:r>
              <a:rPr lang="ko-KR" altLang="en-US" dirty="0" err="1"/>
              <a:t>앉아있다보니</a:t>
            </a:r>
            <a:r>
              <a:rPr lang="ko-KR" altLang="en-US" dirty="0"/>
              <a:t> </a:t>
            </a:r>
            <a:r>
              <a:rPr lang="en-US" altLang="ko-KR" dirty="0"/>
              <a:t>VDT, </a:t>
            </a:r>
            <a:r>
              <a:rPr lang="ko-KR" altLang="en-US" dirty="0"/>
              <a:t>의자병도 걸리게 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1AEA0D-566D-4F62-ABB3-5C26F5E8C796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79102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그렇다면 어떤 솔루션이 있을까요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1AEA0D-566D-4F62-ABB3-5C26F5E8C796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05428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간단합니다</a:t>
            </a:r>
            <a:r>
              <a:rPr lang="en-US" altLang="ko-KR" dirty="0"/>
              <a:t>! </a:t>
            </a:r>
            <a:r>
              <a:rPr lang="ko-KR" altLang="en-US" dirty="0"/>
              <a:t>시간 관리를 도와주면 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그렇다면 시간관리를 어떻게 도와 줄 것인가</a:t>
            </a:r>
            <a:r>
              <a:rPr lang="en-US" altLang="ko-KR" dirty="0"/>
              <a:t>?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1AEA0D-566D-4F62-ABB3-5C26F5E8C796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69777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저희는 </a:t>
            </a:r>
            <a:r>
              <a:rPr lang="ko-KR" altLang="en-US" dirty="0" err="1"/>
              <a:t>캄</a:t>
            </a:r>
            <a:r>
              <a:rPr lang="ko-KR" altLang="en-US" dirty="0"/>
              <a:t> </a:t>
            </a:r>
            <a:r>
              <a:rPr lang="ko-KR" altLang="en-US" dirty="0" err="1"/>
              <a:t>테크와</a:t>
            </a:r>
            <a:r>
              <a:rPr lang="ko-KR" altLang="en-US" dirty="0"/>
              <a:t> 웹 </a:t>
            </a:r>
            <a:r>
              <a:rPr lang="en-US" altLang="ko-KR" dirty="0"/>
              <a:t>RTC</a:t>
            </a:r>
            <a:r>
              <a:rPr lang="ko-KR" altLang="en-US" dirty="0"/>
              <a:t>의 결합에서 그 해답을 찾았습니다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1AEA0D-566D-4F62-ABB3-5C26F5E8C796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97077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F1153E-ACCA-78CC-2C22-602A45166E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A3352AA-AB2C-9EFD-7BED-CF286D7832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3AD75CC-7E55-784B-E7E9-554E8603FF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1C81D-5A9B-4D01-87A1-C78F32465ABA}" type="datetimeFigureOut">
              <a:rPr lang="ko-KR" altLang="en-US" smtClean="0"/>
              <a:t>2023-01-27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2D807A5-4EE5-4294-8C0C-16D9981EAE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AD6F30-0F26-E2B8-2C32-9802EE42E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6AD1F-9D58-46F7-8D11-C83963FF68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98477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A9A323-B61B-BBD2-81D8-74B0CE83F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E389CC5-8D60-19AB-86E2-09CE90FCE0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E41C38D-23FD-595C-A51D-719A304BC6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1C81D-5A9B-4D01-87A1-C78F32465ABA}" type="datetimeFigureOut">
              <a:rPr lang="ko-KR" altLang="en-US" smtClean="0"/>
              <a:t>2023-01-27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54A3548-DF79-8527-2322-6DB1A419E4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99D196A-A78D-8202-5A0B-80D303BF73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6AD1F-9D58-46F7-8D11-C83963FF68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64456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8E5EF72-38D1-5056-52D6-FBA87197DEE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F8B70FC-5101-C031-F757-86FEEE31A6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68750F-AAAD-9717-1917-E618A01FB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1C81D-5A9B-4D01-87A1-C78F32465ABA}" type="datetimeFigureOut">
              <a:rPr lang="ko-KR" altLang="en-US" smtClean="0"/>
              <a:t>2023-01-27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253FCD5-65AB-64A5-75A3-9149D4A2C1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DF3476A-747C-61DB-993C-3E6DB1E0D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6AD1F-9D58-46F7-8D11-C83963FF68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91181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399ABE-1BA6-A504-0E03-F1F6F444F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3F5C4EB-83EC-77F7-7D43-31A1444E7E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C45FA49-E6A7-CCA0-8284-D6DF04BB88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1C81D-5A9B-4D01-87A1-C78F32465ABA}" type="datetimeFigureOut">
              <a:rPr lang="ko-KR" altLang="en-US" smtClean="0"/>
              <a:t>2023-01-27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490C304-4717-3FC4-ED60-5EF5A9449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0B9D4A9-D6D9-5F8C-4E3D-9B7C23D740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6AD1F-9D58-46F7-8D11-C83963FF68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83447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555CDB-9181-F370-16E8-01F11A582B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852DEB4-4B20-978C-CDF9-73B5954B55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2C28B91-8AFD-2832-CF51-5432C200E2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1C81D-5A9B-4D01-87A1-C78F32465ABA}" type="datetimeFigureOut">
              <a:rPr lang="ko-KR" altLang="en-US" smtClean="0"/>
              <a:t>2023-01-27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17FE958-9180-AFA6-FDA4-CF603DE239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B68203B-5730-9C8C-6AF1-60F3CE616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6AD1F-9D58-46F7-8D11-C83963FF68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0329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8104B0-9529-F212-C5CB-FC990E90A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266DC7B-CB78-11D7-CD08-D112FB5241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F37AF92-BF91-B199-2AB8-78BADDD051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D3587FF-3E44-EB6E-637A-F724E5025D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1C81D-5A9B-4D01-87A1-C78F32465ABA}" type="datetimeFigureOut">
              <a:rPr lang="ko-KR" altLang="en-US" smtClean="0"/>
              <a:t>2023-01-27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7AAE5D8-FDDB-5A3D-5DE5-1FD644ACFF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D55DED4-2A8B-DF70-6274-A93AE268F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6AD1F-9D58-46F7-8D11-C83963FF68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23617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270484-BBCE-6825-FB19-B7E647708C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6A2E6F3-B074-1D61-5283-B4B6F98768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362AF83-20C6-548B-3614-4F6DF0FA7B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608DA68-6396-CFB7-3E27-049608FF6B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61DB715-8923-BC44-5F67-CB7CD5EC725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B26AA5A-B75B-5631-FAD1-26232B017E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1C81D-5A9B-4D01-87A1-C78F32465ABA}" type="datetimeFigureOut">
              <a:rPr lang="ko-KR" altLang="en-US" smtClean="0"/>
              <a:t>2023-01-27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B9413CA-1777-1D49-1255-CA7A6CA01F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548C4F5-4166-B0A7-1E5B-7B747A81E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6AD1F-9D58-46F7-8D11-C83963FF68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92695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263FEB-7F9D-DBC8-5FE6-3E5743582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21303D5-F31D-85E9-26E0-85CA832087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1C81D-5A9B-4D01-87A1-C78F32465ABA}" type="datetimeFigureOut">
              <a:rPr lang="ko-KR" altLang="en-US" smtClean="0"/>
              <a:t>2023-01-27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047D113-0372-EF78-B0A8-574AB28811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4A8B321-624E-045D-6494-B730C1FFB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6AD1F-9D58-46F7-8D11-C83963FF68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56820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03FE409-3391-5358-DE84-B67FED9677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1C81D-5A9B-4D01-87A1-C78F32465ABA}" type="datetimeFigureOut">
              <a:rPr lang="ko-KR" altLang="en-US" smtClean="0"/>
              <a:t>2023-01-27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C931795-55B1-24A6-BDEA-2B66A5690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D3E24E2-CA3F-7093-EEAA-D0EBB663A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6AD1F-9D58-46F7-8D11-C83963FF68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74700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771590-89AE-CFC3-CF23-A3D4BDECFE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91991EE-DB25-18EB-90CA-CFDCA9368F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D3C286B-C9B0-04A9-5EA6-2EEEE69619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EB03D9A-AF10-7D24-0975-E3276C76FC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1C81D-5A9B-4D01-87A1-C78F32465ABA}" type="datetimeFigureOut">
              <a:rPr lang="ko-KR" altLang="en-US" smtClean="0"/>
              <a:t>2023-01-27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A6256CD-FAF1-57BF-4D44-FDFE376EF7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5266519-4D19-1983-8C99-2D519D7FA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6AD1F-9D58-46F7-8D11-C83963FF68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83284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6263AF-6335-25C2-E5E7-CEB44D0BC5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9924658-A9D2-A235-424F-C7D1E111199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5BEE938-C17E-F403-F550-A2D7A83D4A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A00C6C8-3991-51AD-04B6-D66879AC44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1C81D-5A9B-4D01-87A1-C78F32465ABA}" type="datetimeFigureOut">
              <a:rPr lang="ko-KR" altLang="en-US" smtClean="0"/>
              <a:t>2023-01-27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6B0A687-1632-E002-AD72-A5795094A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E0CA384-FC8C-63EB-435C-D61BDD942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6AD1F-9D58-46F7-8D11-C83963FF68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48371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3AF4F57-721C-8164-A4BE-1959DBAAA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08CB455-1E3C-668C-3881-5E955A13B5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850D481-76B7-9EAA-6FEC-7106D5DBD7A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B1C81D-5A9B-4D01-87A1-C78F32465ABA}" type="datetimeFigureOut">
              <a:rPr lang="ko-KR" altLang="en-US" smtClean="0"/>
              <a:t>2023-01-27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4722C0F-E878-1409-38D6-8FDC6C33B9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1F86365-FC28-D243-0E48-3DD6CE40B1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F6AD1F-9D58-46F7-8D11-C83963FF68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94062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notesSlide" Target="../notesSlides/notesSlide20.xml"/><Relationship Id="rId7" Type="http://schemas.openxmlformats.org/officeDocument/2006/relationships/image" Target="../media/image19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notesSlide" Target="../notesSlides/notesSlide21.xml"/><Relationship Id="rId7" Type="http://schemas.openxmlformats.org/officeDocument/2006/relationships/image" Target="../media/image18.sv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3.xml"/><Relationship Id="rId6" Type="http://schemas.openxmlformats.org/officeDocument/2006/relationships/image" Target="../media/image17.png"/><Relationship Id="rId5" Type="http://schemas.openxmlformats.org/officeDocument/2006/relationships/image" Target="../media/image5.png"/><Relationship Id="rId10" Type="http://schemas.openxmlformats.org/officeDocument/2006/relationships/image" Target="../media/image21.png"/><Relationship Id="rId4" Type="http://schemas.openxmlformats.org/officeDocument/2006/relationships/image" Target="../media/image1.png"/><Relationship Id="rId9" Type="http://schemas.openxmlformats.org/officeDocument/2006/relationships/image" Target="../media/image20.sv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notesSlide" Target="../notesSlides/notesSlide22.xml"/><Relationship Id="rId7" Type="http://schemas.openxmlformats.org/officeDocument/2006/relationships/image" Target="../media/image20.sv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4.xml"/><Relationship Id="rId6" Type="http://schemas.openxmlformats.org/officeDocument/2006/relationships/image" Target="../media/image19.png"/><Relationship Id="rId5" Type="http://schemas.openxmlformats.org/officeDocument/2006/relationships/image" Target="../media/image5.png"/><Relationship Id="rId10" Type="http://schemas.openxmlformats.org/officeDocument/2006/relationships/image" Target="../media/image21.png"/><Relationship Id="rId4" Type="http://schemas.openxmlformats.org/officeDocument/2006/relationships/image" Target="../media/image1.png"/><Relationship Id="rId9" Type="http://schemas.openxmlformats.org/officeDocument/2006/relationships/image" Target="../media/image18.sv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notesSlide" Target="../notesSlides/notesSlide23.xml"/><Relationship Id="rId7" Type="http://schemas.openxmlformats.org/officeDocument/2006/relationships/image" Target="../media/image20.sv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5.xml"/><Relationship Id="rId6" Type="http://schemas.openxmlformats.org/officeDocument/2006/relationships/image" Target="../media/image19.png"/><Relationship Id="rId5" Type="http://schemas.openxmlformats.org/officeDocument/2006/relationships/image" Target="../media/image5.png"/><Relationship Id="rId10" Type="http://schemas.openxmlformats.org/officeDocument/2006/relationships/image" Target="../media/image21.png"/><Relationship Id="rId4" Type="http://schemas.openxmlformats.org/officeDocument/2006/relationships/image" Target="../media/image1.png"/><Relationship Id="rId9" Type="http://schemas.openxmlformats.org/officeDocument/2006/relationships/image" Target="../media/image18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4.png"/><Relationship Id="rId3" Type="http://schemas.openxmlformats.org/officeDocument/2006/relationships/notesSlide" Target="../notesSlides/notesSlide24.xml"/><Relationship Id="rId7" Type="http://schemas.openxmlformats.org/officeDocument/2006/relationships/image" Target="../media/image20.svg"/><Relationship Id="rId12" Type="http://schemas.openxmlformats.org/officeDocument/2006/relationships/image" Target="../media/image23.sv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6.xml"/><Relationship Id="rId6" Type="http://schemas.openxmlformats.org/officeDocument/2006/relationships/image" Target="../media/image19.png"/><Relationship Id="rId11" Type="http://schemas.openxmlformats.org/officeDocument/2006/relationships/image" Target="../media/image22.png"/><Relationship Id="rId5" Type="http://schemas.openxmlformats.org/officeDocument/2006/relationships/image" Target="../media/image5.png"/><Relationship Id="rId10" Type="http://schemas.openxmlformats.org/officeDocument/2006/relationships/image" Target="../media/image21.png"/><Relationship Id="rId4" Type="http://schemas.openxmlformats.org/officeDocument/2006/relationships/image" Target="../media/image1.png"/><Relationship Id="rId9" Type="http://schemas.openxmlformats.org/officeDocument/2006/relationships/image" Target="../media/image18.svg"/><Relationship Id="rId14" Type="http://schemas.openxmlformats.org/officeDocument/2006/relationships/image" Target="../media/image25.sv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notesSlide" Target="../notesSlides/notesSlide25.xml"/><Relationship Id="rId7" Type="http://schemas.openxmlformats.org/officeDocument/2006/relationships/image" Target="../media/image18.svg"/><Relationship Id="rId12" Type="http://schemas.openxmlformats.org/officeDocument/2006/relationships/chart" Target="../charts/chart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7.xml"/><Relationship Id="rId6" Type="http://schemas.openxmlformats.org/officeDocument/2006/relationships/image" Target="../media/image17.png"/><Relationship Id="rId11" Type="http://schemas.openxmlformats.org/officeDocument/2006/relationships/image" Target="../media/image25.svg"/><Relationship Id="rId5" Type="http://schemas.openxmlformats.org/officeDocument/2006/relationships/image" Target="../media/image5.png"/><Relationship Id="rId10" Type="http://schemas.openxmlformats.org/officeDocument/2006/relationships/image" Target="../media/image24.png"/><Relationship Id="rId4" Type="http://schemas.openxmlformats.org/officeDocument/2006/relationships/image" Target="../media/image1.png"/><Relationship Id="rId9" Type="http://schemas.openxmlformats.org/officeDocument/2006/relationships/image" Target="../media/image23.sv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13" Type="http://schemas.openxmlformats.org/officeDocument/2006/relationships/chart" Target="../charts/chart2.xml"/><Relationship Id="rId3" Type="http://schemas.openxmlformats.org/officeDocument/2006/relationships/notesSlide" Target="../notesSlides/notesSlide26.xml"/><Relationship Id="rId7" Type="http://schemas.openxmlformats.org/officeDocument/2006/relationships/image" Target="../media/image17.png"/><Relationship Id="rId12" Type="http://schemas.openxmlformats.org/officeDocument/2006/relationships/image" Target="../media/image25.svg"/><Relationship Id="rId17" Type="http://schemas.microsoft.com/office/2007/relationships/hdphoto" Target="../media/hdphoto2.wdp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28.png"/><Relationship Id="rId1" Type="http://schemas.openxmlformats.org/officeDocument/2006/relationships/themeOverride" Target="../theme/themeOverride8.xml"/><Relationship Id="rId6" Type="http://schemas.openxmlformats.org/officeDocument/2006/relationships/image" Target="../media/image16.png"/><Relationship Id="rId11" Type="http://schemas.openxmlformats.org/officeDocument/2006/relationships/image" Target="../media/image24.png"/><Relationship Id="rId5" Type="http://schemas.openxmlformats.org/officeDocument/2006/relationships/image" Target="../media/image5.png"/><Relationship Id="rId15" Type="http://schemas.openxmlformats.org/officeDocument/2006/relationships/image" Target="../media/image27.svg"/><Relationship Id="rId10" Type="http://schemas.openxmlformats.org/officeDocument/2006/relationships/image" Target="../media/image23.svg"/><Relationship Id="rId4" Type="http://schemas.openxmlformats.org/officeDocument/2006/relationships/image" Target="../media/image1.png"/><Relationship Id="rId9" Type="http://schemas.openxmlformats.org/officeDocument/2006/relationships/image" Target="../media/image22.png"/><Relationship Id="rId14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notesSlide" Target="../notesSlides/notesSlide27.xml"/><Relationship Id="rId7" Type="http://schemas.openxmlformats.org/officeDocument/2006/relationships/image" Target="../media/image26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9.xml"/><Relationship Id="rId6" Type="http://schemas.openxmlformats.org/officeDocument/2006/relationships/image" Target="../media/image16.png"/><Relationship Id="rId5" Type="http://schemas.openxmlformats.org/officeDocument/2006/relationships/image" Target="../media/image5.png"/><Relationship Id="rId10" Type="http://schemas.microsoft.com/office/2007/relationships/hdphoto" Target="../media/hdphoto2.wdp"/><Relationship Id="rId4" Type="http://schemas.openxmlformats.org/officeDocument/2006/relationships/image" Target="../media/image1.png"/><Relationship Id="rId9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notesSlide" Target="../notesSlides/notesSlide28.xml"/><Relationship Id="rId7" Type="http://schemas.openxmlformats.org/officeDocument/2006/relationships/image" Target="../media/image26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0.xml"/><Relationship Id="rId6" Type="http://schemas.openxmlformats.org/officeDocument/2006/relationships/image" Target="../media/image16.png"/><Relationship Id="rId5" Type="http://schemas.openxmlformats.org/officeDocument/2006/relationships/image" Target="../media/image5.png"/><Relationship Id="rId10" Type="http://schemas.microsoft.com/office/2007/relationships/hdphoto" Target="../media/hdphoto2.wdp"/><Relationship Id="rId4" Type="http://schemas.openxmlformats.org/officeDocument/2006/relationships/image" Target="../media/image1.png"/><Relationship Id="rId9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notesSlide" Target="../notesSlides/notesSlide29.xml"/><Relationship Id="rId7" Type="http://schemas.openxmlformats.org/officeDocument/2006/relationships/image" Target="../media/image26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1.xml"/><Relationship Id="rId6" Type="http://schemas.openxmlformats.org/officeDocument/2006/relationships/image" Target="../media/image16.png"/><Relationship Id="rId5" Type="http://schemas.openxmlformats.org/officeDocument/2006/relationships/image" Target="../media/image5.png"/><Relationship Id="rId10" Type="http://schemas.microsoft.com/office/2007/relationships/hdphoto" Target="../media/hdphoto2.wdp"/><Relationship Id="rId4" Type="http://schemas.openxmlformats.org/officeDocument/2006/relationships/image" Target="../media/image1.png"/><Relationship Id="rId9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notesSlide" Target="../notesSlides/notesSlide30.xml"/><Relationship Id="rId7" Type="http://schemas.openxmlformats.org/officeDocument/2006/relationships/image" Target="../media/image26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2.xml"/><Relationship Id="rId6" Type="http://schemas.openxmlformats.org/officeDocument/2006/relationships/image" Target="../media/image16.png"/><Relationship Id="rId5" Type="http://schemas.openxmlformats.org/officeDocument/2006/relationships/image" Target="../media/image5.png"/><Relationship Id="rId10" Type="http://schemas.microsoft.com/office/2007/relationships/hdphoto" Target="../media/hdphoto2.wdp"/><Relationship Id="rId4" Type="http://schemas.openxmlformats.org/officeDocument/2006/relationships/image" Target="../media/image1.png"/><Relationship Id="rId9" Type="http://schemas.openxmlformats.org/officeDocument/2006/relationships/image" Target="../media/image28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notesSlide" Target="../notesSlides/notesSlide31.xml"/><Relationship Id="rId7" Type="http://schemas.openxmlformats.org/officeDocument/2006/relationships/image" Target="../media/image26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3.xml"/><Relationship Id="rId6" Type="http://schemas.openxmlformats.org/officeDocument/2006/relationships/image" Target="../media/image16.png"/><Relationship Id="rId5" Type="http://schemas.openxmlformats.org/officeDocument/2006/relationships/image" Target="../media/image5.png"/><Relationship Id="rId10" Type="http://schemas.microsoft.com/office/2007/relationships/hdphoto" Target="../media/hdphoto2.wdp"/><Relationship Id="rId4" Type="http://schemas.openxmlformats.org/officeDocument/2006/relationships/image" Target="../media/image1.png"/><Relationship Id="rId9" Type="http://schemas.openxmlformats.org/officeDocument/2006/relationships/image" Target="../media/image28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18" Type="http://schemas.openxmlformats.org/officeDocument/2006/relationships/image" Target="../media/image41.png"/><Relationship Id="rId26" Type="http://schemas.microsoft.com/office/2007/relationships/hdphoto" Target="../media/hdphoto3.wdp"/><Relationship Id="rId3" Type="http://schemas.openxmlformats.org/officeDocument/2006/relationships/notesSlide" Target="../notesSlides/notesSlide32.xml"/><Relationship Id="rId21" Type="http://schemas.openxmlformats.org/officeDocument/2006/relationships/image" Target="../media/image44.png"/><Relationship Id="rId7" Type="http://schemas.openxmlformats.org/officeDocument/2006/relationships/image" Target="../media/image30.svg"/><Relationship Id="rId12" Type="http://schemas.openxmlformats.org/officeDocument/2006/relationships/image" Target="../media/image35.png"/><Relationship Id="rId17" Type="http://schemas.openxmlformats.org/officeDocument/2006/relationships/image" Target="../media/image40.png"/><Relationship Id="rId25" Type="http://schemas.openxmlformats.org/officeDocument/2006/relationships/image" Target="../media/image46.png"/><Relationship Id="rId33" Type="http://schemas.openxmlformats.org/officeDocument/2006/relationships/image" Target="../media/image52.png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39.png"/><Relationship Id="rId20" Type="http://schemas.openxmlformats.org/officeDocument/2006/relationships/image" Target="../media/image43.png"/><Relationship Id="rId29" Type="http://schemas.openxmlformats.org/officeDocument/2006/relationships/image" Target="../media/image48.png"/><Relationship Id="rId1" Type="http://schemas.openxmlformats.org/officeDocument/2006/relationships/themeOverride" Target="../theme/themeOverride14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24" Type="http://schemas.openxmlformats.org/officeDocument/2006/relationships/image" Target="../media/image27.svg"/><Relationship Id="rId32" Type="http://schemas.openxmlformats.org/officeDocument/2006/relationships/image" Target="../media/image51.png"/><Relationship Id="rId5" Type="http://schemas.openxmlformats.org/officeDocument/2006/relationships/image" Target="../media/image5.png"/><Relationship Id="rId15" Type="http://schemas.openxmlformats.org/officeDocument/2006/relationships/image" Target="../media/image38.png"/><Relationship Id="rId23" Type="http://schemas.openxmlformats.org/officeDocument/2006/relationships/image" Target="../media/image26.png"/><Relationship Id="rId28" Type="http://schemas.microsoft.com/office/2007/relationships/hdphoto" Target="../media/hdphoto4.wdp"/><Relationship Id="rId10" Type="http://schemas.openxmlformats.org/officeDocument/2006/relationships/image" Target="../media/image33.png"/><Relationship Id="rId19" Type="http://schemas.openxmlformats.org/officeDocument/2006/relationships/image" Target="../media/image42.png"/><Relationship Id="rId31" Type="http://schemas.openxmlformats.org/officeDocument/2006/relationships/image" Target="../media/image50.png"/><Relationship Id="rId4" Type="http://schemas.openxmlformats.org/officeDocument/2006/relationships/image" Target="../media/image1.png"/><Relationship Id="rId9" Type="http://schemas.openxmlformats.org/officeDocument/2006/relationships/image" Target="../media/image32.svg"/><Relationship Id="rId14" Type="http://schemas.openxmlformats.org/officeDocument/2006/relationships/image" Target="../media/image37.png"/><Relationship Id="rId22" Type="http://schemas.openxmlformats.org/officeDocument/2006/relationships/image" Target="../media/image45.png"/><Relationship Id="rId27" Type="http://schemas.openxmlformats.org/officeDocument/2006/relationships/image" Target="../media/image47.png"/><Relationship Id="rId30" Type="http://schemas.openxmlformats.org/officeDocument/2006/relationships/image" Target="../media/image49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notesSlide" Target="../notesSlides/notesSlide33.xml"/><Relationship Id="rId7" Type="http://schemas.openxmlformats.org/officeDocument/2006/relationships/image" Target="../media/image53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5.xml"/><Relationship Id="rId6" Type="http://schemas.openxmlformats.org/officeDocument/2006/relationships/image" Target="../media/image16.png"/><Relationship Id="rId5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notesSlide" Target="../notesSlides/notesSlide34.xml"/><Relationship Id="rId7" Type="http://schemas.openxmlformats.org/officeDocument/2006/relationships/image" Target="../media/image16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6.xml"/><Relationship Id="rId6" Type="http://schemas.openxmlformats.org/officeDocument/2006/relationships/image" Target="../media/image5.png"/><Relationship Id="rId5" Type="http://schemas.openxmlformats.org/officeDocument/2006/relationships/image" Target="../media/image1.png"/><Relationship Id="rId4" Type="http://schemas.openxmlformats.org/officeDocument/2006/relationships/image" Target="../media/image55.png"/><Relationship Id="rId9" Type="http://schemas.openxmlformats.org/officeDocument/2006/relationships/image" Target="../media/image57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notesSlide" Target="../notesSlides/notesSlide35.xml"/><Relationship Id="rId7" Type="http://schemas.openxmlformats.org/officeDocument/2006/relationships/image" Target="../media/image58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7.xml"/><Relationship Id="rId6" Type="http://schemas.openxmlformats.org/officeDocument/2006/relationships/image" Target="../media/image16.png"/><Relationship Id="rId5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notesSlide" Target="../notesSlides/notesSlide36.xml"/><Relationship Id="rId7" Type="http://schemas.openxmlformats.org/officeDocument/2006/relationships/image" Target="../media/image59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8.xml"/><Relationship Id="rId6" Type="http://schemas.openxmlformats.org/officeDocument/2006/relationships/image" Target="../media/image16.png"/><Relationship Id="rId5" Type="http://schemas.openxmlformats.org/officeDocument/2006/relationships/image" Target="../media/image5.png"/><Relationship Id="rId4" Type="http://schemas.openxmlformats.org/officeDocument/2006/relationships/image" Target="../media/image1.png"/><Relationship Id="rId9" Type="http://schemas.microsoft.com/office/2007/relationships/hdphoto" Target="../media/hdphoto5.wdp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video" Target="../media/media1.mp4"/><Relationship Id="rId7" Type="http://schemas.openxmlformats.org/officeDocument/2006/relationships/image" Target="../media/image1.png"/><Relationship Id="rId2" Type="http://schemas.microsoft.com/office/2007/relationships/media" Target="../media/media1.mp4"/><Relationship Id="rId1" Type="http://schemas.openxmlformats.org/officeDocument/2006/relationships/themeOverride" Target="../theme/themeOverride19.xml"/><Relationship Id="rId6" Type="http://schemas.openxmlformats.org/officeDocument/2006/relationships/image" Target="../media/image61.png"/><Relationship Id="rId5" Type="http://schemas.openxmlformats.org/officeDocument/2006/relationships/notesSlide" Target="../notesSlides/notesSlide37.xml"/><Relationship Id="rId10" Type="http://schemas.openxmlformats.org/officeDocument/2006/relationships/image" Target="../media/image62.png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16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66.png"/><Relationship Id="rId3" Type="http://schemas.openxmlformats.org/officeDocument/2006/relationships/video" Target="../media/media2.mp4"/><Relationship Id="rId7" Type="http://schemas.openxmlformats.org/officeDocument/2006/relationships/image" Target="../media/image5.png"/><Relationship Id="rId12" Type="http://schemas.openxmlformats.org/officeDocument/2006/relationships/image" Target="../media/image65.png"/><Relationship Id="rId17" Type="http://schemas.openxmlformats.org/officeDocument/2006/relationships/image" Target="../media/image70.png"/><Relationship Id="rId2" Type="http://schemas.microsoft.com/office/2007/relationships/media" Target="../media/media2.mp4"/><Relationship Id="rId16" Type="http://schemas.openxmlformats.org/officeDocument/2006/relationships/image" Target="../media/image69.png"/><Relationship Id="rId1" Type="http://schemas.openxmlformats.org/officeDocument/2006/relationships/themeOverride" Target="../theme/themeOverride20.xml"/><Relationship Id="rId6" Type="http://schemas.openxmlformats.org/officeDocument/2006/relationships/image" Target="../media/image1.png"/><Relationship Id="rId11" Type="http://schemas.openxmlformats.org/officeDocument/2006/relationships/image" Target="../media/image64.png"/><Relationship Id="rId5" Type="http://schemas.openxmlformats.org/officeDocument/2006/relationships/notesSlide" Target="../notesSlides/notesSlide38.xml"/><Relationship Id="rId15" Type="http://schemas.openxmlformats.org/officeDocument/2006/relationships/image" Target="../media/image68.png"/><Relationship Id="rId10" Type="http://schemas.openxmlformats.org/officeDocument/2006/relationships/image" Target="../media/image63.png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62.png"/><Relationship Id="rId14" Type="http://schemas.openxmlformats.org/officeDocument/2006/relationships/image" Target="../media/image67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69.png"/><Relationship Id="rId3" Type="http://schemas.openxmlformats.org/officeDocument/2006/relationships/notesSlide" Target="../notesSlides/notesSlide39.xml"/><Relationship Id="rId7" Type="http://schemas.openxmlformats.org/officeDocument/2006/relationships/image" Target="../media/image5.png"/><Relationship Id="rId12" Type="http://schemas.openxmlformats.org/officeDocument/2006/relationships/image" Target="../media/image70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1.xml"/><Relationship Id="rId6" Type="http://schemas.openxmlformats.org/officeDocument/2006/relationships/image" Target="../media/image1.png"/><Relationship Id="rId11" Type="http://schemas.openxmlformats.org/officeDocument/2006/relationships/image" Target="../media/image66.png"/><Relationship Id="rId5" Type="http://schemas.openxmlformats.org/officeDocument/2006/relationships/image" Target="../media/image68.png"/><Relationship Id="rId10" Type="http://schemas.openxmlformats.org/officeDocument/2006/relationships/image" Target="../media/image64.png"/><Relationship Id="rId4" Type="http://schemas.openxmlformats.org/officeDocument/2006/relationships/image" Target="../media/image67.png"/><Relationship Id="rId9" Type="http://schemas.openxmlformats.org/officeDocument/2006/relationships/image" Target="../media/image6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svg"/><Relationship Id="rId10" Type="http://schemas.openxmlformats.org/officeDocument/2006/relationships/image" Target="../media/image9.sv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sv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69.png"/><Relationship Id="rId3" Type="http://schemas.openxmlformats.org/officeDocument/2006/relationships/notesSlide" Target="../notesSlides/notesSlide40.xml"/><Relationship Id="rId7" Type="http://schemas.openxmlformats.org/officeDocument/2006/relationships/image" Target="../media/image71.png"/><Relationship Id="rId12" Type="http://schemas.openxmlformats.org/officeDocument/2006/relationships/image" Target="../media/image68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2.xml"/><Relationship Id="rId6" Type="http://schemas.openxmlformats.org/officeDocument/2006/relationships/image" Target="../media/image50.png"/><Relationship Id="rId11" Type="http://schemas.openxmlformats.org/officeDocument/2006/relationships/image" Target="../media/image67.png"/><Relationship Id="rId5" Type="http://schemas.openxmlformats.org/officeDocument/2006/relationships/image" Target="../media/image43.png"/><Relationship Id="rId10" Type="http://schemas.openxmlformats.org/officeDocument/2006/relationships/image" Target="../media/image66.png"/><Relationship Id="rId4" Type="http://schemas.openxmlformats.org/officeDocument/2006/relationships/image" Target="../media/image1.png"/><Relationship Id="rId9" Type="http://schemas.openxmlformats.org/officeDocument/2006/relationships/image" Target="../media/image65.png"/><Relationship Id="rId14" Type="http://schemas.openxmlformats.org/officeDocument/2006/relationships/image" Target="../media/image70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69.png"/><Relationship Id="rId3" Type="http://schemas.openxmlformats.org/officeDocument/2006/relationships/notesSlide" Target="../notesSlides/notesSlide41.xml"/><Relationship Id="rId7" Type="http://schemas.openxmlformats.org/officeDocument/2006/relationships/image" Target="../media/image71.png"/><Relationship Id="rId12" Type="http://schemas.openxmlformats.org/officeDocument/2006/relationships/image" Target="../media/image68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3.xml"/><Relationship Id="rId6" Type="http://schemas.openxmlformats.org/officeDocument/2006/relationships/image" Target="../media/image50.png"/><Relationship Id="rId11" Type="http://schemas.openxmlformats.org/officeDocument/2006/relationships/image" Target="../media/image67.png"/><Relationship Id="rId5" Type="http://schemas.openxmlformats.org/officeDocument/2006/relationships/image" Target="../media/image43.png"/><Relationship Id="rId10" Type="http://schemas.openxmlformats.org/officeDocument/2006/relationships/image" Target="../media/image66.png"/><Relationship Id="rId4" Type="http://schemas.openxmlformats.org/officeDocument/2006/relationships/image" Target="../media/image1.png"/><Relationship Id="rId9" Type="http://schemas.openxmlformats.org/officeDocument/2006/relationships/image" Target="../media/image65.png"/><Relationship Id="rId14" Type="http://schemas.openxmlformats.org/officeDocument/2006/relationships/image" Target="../media/image70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69.png"/><Relationship Id="rId3" Type="http://schemas.openxmlformats.org/officeDocument/2006/relationships/notesSlide" Target="../notesSlides/notesSlide42.xml"/><Relationship Id="rId7" Type="http://schemas.openxmlformats.org/officeDocument/2006/relationships/image" Target="../media/image71.png"/><Relationship Id="rId12" Type="http://schemas.openxmlformats.org/officeDocument/2006/relationships/image" Target="../media/image68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4.xml"/><Relationship Id="rId6" Type="http://schemas.openxmlformats.org/officeDocument/2006/relationships/image" Target="../media/image50.png"/><Relationship Id="rId11" Type="http://schemas.openxmlformats.org/officeDocument/2006/relationships/image" Target="../media/image67.png"/><Relationship Id="rId5" Type="http://schemas.openxmlformats.org/officeDocument/2006/relationships/image" Target="../media/image43.png"/><Relationship Id="rId10" Type="http://schemas.openxmlformats.org/officeDocument/2006/relationships/image" Target="../media/image66.png"/><Relationship Id="rId4" Type="http://schemas.openxmlformats.org/officeDocument/2006/relationships/image" Target="../media/image1.png"/><Relationship Id="rId9" Type="http://schemas.openxmlformats.org/officeDocument/2006/relationships/image" Target="../media/image65.png"/><Relationship Id="rId14" Type="http://schemas.openxmlformats.org/officeDocument/2006/relationships/image" Target="../media/image70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69.png"/><Relationship Id="rId3" Type="http://schemas.openxmlformats.org/officeDocument/2006/relationships/notesSlide" Target="../notesSlides/notesSlide43.xml"/><Relationship Id="rId7" Type="http://schemas.openxmlformats.org/officeDocument/2006/relationships/image" Target="../media/image71.png"/><Relationship Id="rId12" Type="http://schemas.openxmlformats.org/officeDocument/2006/relationships/image" Target="../media/image68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5.xml"/><Relationship Id="rId6" Type="http://schemas.openxmlformats.org/officeDocument/2006/relationships/image" Target="../media/image50.png"/><Relationship Id="rId11" Type="http://schemas.openxmlformats.org/officeDocument/2006/relationships/image" Target="../media/image67.png"/><Relationship Id="rId5" Type="http://schemas.openxmlformats.org/officeDocument/2006/relationships/image" Target="../media/image43.png"/><Relationship Id="rId10" Type="http://schemas.openxmlformats.org/officeDocument/2006/relationships/image" Target="../media/image66.png"/><Relationship Id="rId4" Type="http://schemas.openxmlformats.org/officeDocument/2006/relationships/image" Target="../media/image1.png"/><Relationship Id="rId9" Type="http://schemas.openxmlformats.org/officeDocument/2006/relationships/image" Target="../media/image65.png"/><Relationship Id="rId14" Type="http://schemas.openxmlformats.org/officeDocument/2006/relationships/image" Target="../media/image70.png"/></Relationships>
</file>

<file path=ppt/slides/_rels/slide44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13" Type="http://schemas.openxmlformats.org/officeDocument/2006/relationships/image" Target="../media/image75.png"/><Relationship Id="rId3" Type="http://schemas.openxmlformats.org/officeDocument/2006/relationships/notesSlide" Target="../notesSlides/notesSlide44.xml"/><Relationship Id="rId7" Type="http://schemas.openxmlformats.org/officeDocument/2006/relationships/image" Target="../media/image72.png"/><Relationship Id="rId12" Type="http://schemas.microsoft.com/office/2007/relationships/hdphoto" Target="../media/hdphoto8.wdp"/><Relationship Id="rId2" Type="http://schemas.openxmlformats.org/officeDocument/2006/relationships/slideLayout" Target="../slideLayouts/slideLayout1.xml"/><Relationship Id="rId16" Type="http://schemas.microsoft.com/office/2007/relationships/hdphoto" Target="../media/hdphoto10.wdp"/><Relationship Id="rId1" Type="http://schemas.openxmlformats.org/officeDocument/2006/relationships/themeOverride" Target="../theme/themeOverride26.xml"/><Relationship Id="rId6" Type="http://schemas.openxmlformats.org/officeDocument/2006/relationships/image" Target="../media/image16.png"/><Relationship Id="rId11" Type="http://schemas.openxmlformats.org/officeDocument/2006/relationships/image" Target="../media/image74.png"/><Relationship Id="rId5" Type="http://schemas.openxmlformats.org/officeDocument/2006/relationships/image" Target="../media/image5.png"/><Relationship Id="rId15" Type="http://schemas.openxmlformats.org/officeDocument/2006/relationships/image" Target="../media/image76.png"/><Relationship Id="rId10" Type="http://schemas.microsoft.com/office/2007/relationships/hdphoto" Target="../media/hdphoto7.wdp"/><Relationship Id="rId4" Type="http://schemas.openxmlformats.org/officeDocument/2006/relationships/image" Target="../media/image1.png"/><Relationship Id="rId9" Type="http://schemas.openxmlformats.org/officeDocument/2006/relationships/image" Target="../media/image73.png"/><Relationship Id="rId14" Type="http://schemas.microsoft.com/office/2007/relationships/hdphoto" Target="../media/hdphoto9.wdp"/></Relationships>
</file>

<file path=ppt/slides/_rels/slide45.xml.rels><?xml version="1.0" encoding="UTF-8" standalone="yes"?>
<Relationships xmlns="http://schemas.openxmlformats.org/package/2006/relationships"><Relationship Id="rId8" Type="http://schemas.microsoft.com/office/2007/relationships/hdphoto" Target="../media/hdphoto8.wdp"/><Relationship Id="rId13" Type="http://schemas.openxmlformats.org/officeDocument/2006/relationships/image" Target="../media/image72.png"/><Relationship Id="rId3" Type="http://schemas.openxmlformats.org/officeDocument/2006/relationships/notesSlide" Target="../notesSlides/notesSlide45.xml"/><Relationship Id="rId7" Type="http://schemas.openxmlformats.org/officeDocument/2006/relationships/image" Target="../media/image74.png"/><Relationship Id="rId12" Type="http://schemas.microsoft.com/office/2007/relationships/hdphoto" Target="../media/hdphoto10.wdp"/><Relationship Id="rId2" Type="http://schemas.openxmlformats.org/officeDocument/2006/relationships/slideLayout" Target="../slideLayouts/slideLayout1.xml"/><Relationship Id="rId16" Type="http://schemas.microsoft.com/office/2007/relationships/hdphoto" Target="../media/hdphoto7.wdp"/><Relationship Id="rId1" Type="http://schemas.openxmlformats.org/officeDocument/2006/relationships/themeOverride" Target="../theme/themeOverride27.xml"/><Relationship Id="rId6" Type="http://schemas.openxmlformats.org/officeDocument/2006/relationships/image" Target="../media/image16.png"/><Relationship Id="rId11" Type="http://schemas.openxmlformats.org/officeDocument/2006/relationships/image" Target="../media/image76.png"/><Relationship Id="rId5" Type="http://schemas.openxmlformats.org/officeDocument/2006/relationships/image" Target="../media/image5.png"/><Relationship Id="rId15" Type="http://schemas.openxmlformats.org/officeDocument/2006/relationships/image" Target="../media/image73.png"/><Relationship Id="rId10" Type="http://schemas.microsoft.com/office/2007/relationships/hdphoto" Target="../media/hdphoto9.wdp"/><Relationship Id="rId4" Type="http://schemas.openxmlformats.org/officeDocument/2006/relationships/image" Target="../media/image1.png"/><Relationship Id="rId9" Type="http://schemas.openxmlformats.org/officeDocument/2006/relationships/image" Target="../media/image75.png"/><Relationship Id="rId14" Type="http://schemas.microsoft.com/office/2007/relationships/hdphoto" Target="../media/hdphoto6.wdp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6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8.xml"/><Relationship Id="rId6" Type="http://schemas.openxmlformats.org/officeDocument/2006/relationships/image" Target="../media/image16.png"/><Relationship Id="rId5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7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9.xml"/><Relationship Id="rId6" Type="http://schemas.openxmlformats.org/officeDocument/2006/relationships/image" Target="../media/image16.png"/><Relationship Id="rId5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8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30.xml"/><Relationship Id="rId6" Type="http://schemas.openxmlformats.org/officeDocument/2006/relationships/image" Target="../media/image16.png"/><Relationship Id="rId5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0.pn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12" Type="http://schemas.openxmlformats.org/officeDocument/2006/relationships/image" Target="../media/image13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2.png"/><Relationship Id="rId5" Type="http://schemas.openxmlformats.org/officeDocument/2006/relationships/image" Target="../media/image4.svg"/><Relationship Id="rId10" Type="http://schemas.openxmlformats.org/officeDocument/2006/relationships/image" Target="../media/image9.sv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1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3.svg"/><Relationship Id="rId4" Type="http://schemas.openxmlformats.org/officeDocument/2006/relationships/image" Target="../media/image5.png"/><Relationship Id="rId9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14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10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벡터그래픽이(가) 표시된 사진&#10;&#10;자동 생성된 설명">
            <a:extLst>
              <a:ext uri="{FF2B5EF4-FFF2-40B4-BE49-F238E27FC236}">
                <a16:creationId xmlns:a16="http://schemas.microsoft.com/office/drawing/2014/main" id="{C3746223-F41F-DDF2-445D-D8A330FD03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291749" y="-47904400"/>
            <a:ext cx="2562603" cy="1676400"/>
          </a:xfrm>
          <a:prstGeom prst="rect">
            <a:avLst/>
          </a:prstGeom>
        </p:spPr>
      </p:pic>
      <p:pic>
        <p:nvPicPr>
          <p:cNvPr id="9" name="그림 8" descr="벡터그래픽이(가) 표시된 사진&#10;&#10;자동 생성된 설명">
            <a:extLst>
              <a:ext uri="{FF2B5EF4-FFF2-40B4-BE49-F238E27FC236}">
                <a16:creationId xmlns:a16="http://schemas.microsoft.com/office/drawing/2014/main" id="{BD2E1058-4F1E-4E92-443B-770665189F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82651" y="52171600"/>
            <a:ext cx="2562603" cy="1676400"/>
          </a:xfrm>
          <a:prstGeom prst="rect">
            <a:avLst/>
          </a:prstGeom>
        </p:spPr>
      </p:pic>
      <p:sp>
        <p:nvSpPr>
          <p:cNvPr id="19" name="타원 18">
            <a:extLst>
              <a:ext uri="{FF2B5EF4-FFF2-40B4-BE49-F238E27FC236}">
                <a16:creationId xmlns:a16="http://schemas.microsoft.com/office/drawing/2014/main" id="{82E55D8A-D454-35CB-24A3-C89016E51401}"/>
              </a:ext>
            </a:extLst>
          </p:cNvPr>
          <p:cNvSpPr/>
          <p:nvPr/>
        </p:nvSpPr>
        <p:spPr>
          <a:xfrm>
            <a:off x="2934098" y="1812367"/>
            <a:ext cx="6323802" cy="3201438"/>
          </a:xfrm>
          <a:prstGeom prst="ellipse">
            <a:avLst/>
          </a:prstGeom>
          <a:gradFill flip="none" rotWithShape="1">
            <a:gsLst>
              <a:gs pos="80000">
                <a:srgbClr val="03103C">
                  <a:alpha val="20000"/>
                </a:srgbClr>
              </a:gs>
              <a:gs pos="0">
                <a:srgbClr val="4CE6B8"/>
              </a:gs>
              <a:gs pos="50000">
                <a:srgbClr val="4CE6B8">
                  <a:alpha val="50000"/>
                </a:srgbClr>
              </a:gs>
              <a:gs pos="28000">
                <a:srgbClr val="4CE6B8"/>
              </a:gs>
              <a:gs pos="100000">
                <a:srgbClr val="03103C"/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 descr="텍스트, 벡터그래픽이(가) 표시된 사진&#10;&#10;자동 생성된 설명">
            <a:extLst>
              <a:ext uri="{FF2B5EF4-FFF2-40B4-BE49-F238E27FC236}">
                <a16:creationId xmlns:a16="http://schemas.microsoft.com/office/drawing/2014/main" id="{2903F2A8-9C5F-2C48-260C-B7A4B18604E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61" b="92676" l="9863" r="89844">
                        <a14:foregroundMark x1="38379" y1="90723" x2="39160" y2="88281"/>
                        <a14:foregroundMark x1="48438" y1="92676" x2="49316" y2="89941"/>
                        <a14:foregroundMark x1="60059" y1="92188" x2="61328" y2="92188"/>
                        <a14:foregroundMark x1="10254" y1="69727" x2="9863" y2="769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565" t="37644" r="6768" b="3359"/>
          <a:stretch/>
        </p:blipFill>
        <p:spPr>
          <a:xfrm>
            <a:off x="4350543" y="2224909"/>
            <a:ext cx="3490913" cy="2376354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2FBF7B2A-D048-CAAB-DA42-F20AEA9EAD13}"/>
              </a:ext>
            </a:extLst>
          </p:cNvPr>
          <p:cNvSpPr/>
          <p:nvPr/>
        </p:nvSpPr>
        <p:spPr>
          <a:xfrm>
            <a:off x="3568699" y="4771882"/>
            <a:ext cx="5054600" cy="15061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dirty="0">
                <a:solidFill>
                  <a:srgbClr val="03103C"/>
                </a:solidFill>
                <a:latin typeface="카페24 단정해" pitchFamily="2" charset="-127"/>
                <a:ea typeface="카페24 단정해" pitchFamily="2" charset="-127"/>
              </a:rPr>
              <a:t>서울 </a:t>
            </a:r>
            <a:r>
              <a:rPr lang="en-US" altLang="ko-KR" sz="4400" dirty="0">
                <a:solidFill>
                  <a:srgbClr val="03103C"/>
                </a:solidFill>
                <a:latin typeface="카페24 단정해" pitchFamily="2" charset="-127"/>
                <a:ea typeface="카페24 단정해" pitchFamily="2" charset="-127"/>
              </a:rPr>
              <a:t>1</a:t>
            </a:r>
            <a:r>
              <a:rPr lang="ko-KR" altLang="en-US" sz="4400" dirty="0">
                <a:solidFill>
                  <a:srgbClr val="03103C"/>
                </a:solidFill>
                <a:latin typeface="카페24 단정해" pitchFamily="2" charset="-127"/>
                <a:ea typeface="카페24 단정해" pitchFamily="2" charset="-127"/>
              </a:rPr>
              <a:t>반 </a:t>
            </a:r>
            <a:r>
              <a:rPr lang="en-US" altLang="ko-KR" sz="4400" dirty="0">
                <a:solidFill>
                  <a:srgbClr val="03103C"/>
                </a:solidFill>
                <a:latin typeface="카페24 단정해" pitchFamily="2" charset="-127"/>
                <a:ea typeface="카페24 단정해" pitchFamily="2" charset="-127"/>
              </a:rPr>
              <a:t>5</a:t>
            </a:r>
            <a:r>
              <a:rPr lang="ko-KR" altLang="en-US" sz="4400" dirty="0">
                <a:solidFill>
                  <a:srgbClr val="03103C"/>
                </a:solidFill>
                <a:latin typeface="카페24 단정해" pitchFamily="2" charset="-127"/>
                <a:ea typeface="카페24 단정해" pitchFamily="2" charset="-127"/>
              </a:rPr>
              <a:t>조</a:t>
            </a:r>
            <a:endParaRPr lang="en-US" altLang="ko-KR" sz="4400" dirty="0">
              <a:solidFill>
                <a:srgbClr val="03103C"/>
              </a:solidFill>
              <a:latin typeface="카페24 단정해" pitchFamily="2" charset="-127"/>
              <a:ea typeface="카페24 단정해" pitchFamily="2" charset="-127"/>
            </a:endParaRPr>
          </a:p>
          <a:p>
            <a:pPr algn="ctr"/>
            <a:r>
              <a:rPr lang="ko-KR" altLang="en-US" sz="4400" dirty="0">
                <a:solidFill>
                  <a:srgbClr val="03103C"/>
                </a:solidFill>
                <a:latin typeface="카페24 단정해" pitchFamily="2" charset="-127"/>
                <a:ea typeface="카페24 단정해" pitchFamily="2" charset="-127"/>
              </a:rPr>
              <a:t>모닥불 쬐는 고양이들</a:t>
            </a:r>
          </a:p>
        </p:txBody>
      </p:sp>
    </p:spTree>
    <p:extLst>
      <p:ext uri="{BB962C8B-B14F-4D97-AF65-F5344CB8AC3E}">
        <p14:creationId xmlns:p14="http://schemas.microsoft.com/office/powerpoint/2010/main" val="2942010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18"/>
    </mc:Choice>
    <mc:Fallback xmlns="">
      <p:transition spd="slow" advTm="518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10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벡터그래픽이(가) 표시된 사진&#10;&#10;자동 생성된 설명">
            <a:extLst>
              <a:ext uri="{FF2B5EF4-FFF2-40B4-BE49-F238E27FC236}">
                <a16:creationId xmlns:a16="http://schemas.microsoft.com/office/drawing/2014/main" id="{C3746223-F41F-DDF2-445D-D8A330FD03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291749" y="-47904400"/>
            <a:ext cx="2562603" cy="1676400"/>
          </a:xfrm>
          <a:prstGeom prst="rect">
            <a:avLst/>
          </a:prstGeom>
        </p:spPr>
      </p:pic>
      <p:pic>
        <p:nvPicPr>
          <p:cNvPr id="9" name="그림 8" descr="벡터그래픽이(가) 표시된 사진&#10;&#10;자동 생성된 설명">
            <a:extLst>
              <a:ext uri="{FF2B5EF4-FFF2-40B4-BE49-F238E27FC236}">
                <a16:creationId xmlns:a16="http://schemas.microsoft.com/office/drawing/2014/main" id="{BD2E1058-4F1E-4E92-443B-770665189F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82651" y="52171600"/>
            <a:ext cx="2562603" cy="16764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D6CE0AA-593F-67E8-F127-57723CF7648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746" t="38267" r="6227" b="5066"/>
          <a:stretch/>
        </p:blipFill>
        <p:spPr>
          <a:xfrm>
            <a:off x="12192000" y="-4043362"/>
            <a:ext cx="4254500" cy="38862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0F49C3A-62DF-E00C-AA0F-EAF8DB8B9F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3125" y="2362200"/>
            <a:ext cx="2191941" cy="213360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10624D16-8BD2-5EA7-6F95-4C43AC7B071D}"/>
              </a:ext>
            </a:extLst>
          </p:cNvPr>
          <p:cNvSpPr/>
          <p:nvPr/>
        </p:nvSpPr>
        <p:spPr>
          <a:xfrm>
            <a:off x="1506934" y="2362200"/>
            <a:ext cx="2192400" cy="2133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altLang="ko-KR" sz="4400" dirty="0">
                <a:latin typeface="SB 어그로 Bold" panose="02020603020101020101" pitchFamily="18" charset="-127"/>
                <a:ea typeface="SB 어그로 Bold" panose="02020603020101020101" pitchFamily="18" charset="-127"/>
              </a:rPr>
              <a:t>CALM</a:t>
            </a:r>
          </a:p>
          <a:p>
            <a:pPr algn="dist"/>
            <a:r>
              <a:rPr lang="en-US" altLang="ko-KR" sz="4400" dirty="0">
                <a:latin typeface="SB 어그로 Bold" panose="02020603020101020101" pitchFamily="18" charset="-127"/>
                <a:ea typeface="SB 어그로 Bold" panose="02020603020101020101" pitchFamily="18" charset="-127"/>
              </a:rPr>
              <a:t>TECH</a:t>
            </a:r>
            <a:endParaRPr lang="ko-KR" altLang="en-US" sz="4400" dirty="0">
              <a:latin typeface="SB 어그로 Bold" panose="02020603020101020101" pitchFamily="18" charset="-127"/>
              <a:ea typeface="SB 어그로 Bold" panose="02020603020101020101" pitchFamily="18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2A3A398-F229-CEFF-1AAB-BF4176012896}"/>
              </a:ext>
            </a:extLst>
          </p:cNvPr>
          <p:cNvSpPr/>
          <p:nvPr/>
        </p:nvSpPr>
        <p:spPr>
          <a:xfrm>
            <a:off x="8953732" y="3098800"/>
            <a:ext cx="1194525" cy="8001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altLang="ko-KR" sz="2400" dirty="0">
                <a:solidFill>
                  <a:srgbClr val="03103C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WEB</a:t>
            </a:r>
          </a:p>
          <a:p>
            <a:pPr algn="dist"/>
            <a:r>
              <a:rPr lang="en-US" altLang="ko-KR" sz="2400" dirty="0">
                <a:solidFill>
                  <a:srgbClr val="03103C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RTC</a:t>
            </a:r>
            <a:endParaRPr lang="ko-KR" altLang="en-US" sz="2400" dirty="0">
              <a:solidFill>
                <a:srgbClr val="03103C"/>
              </a:solidFill>
              <a:latin typeface="SB 어그로 Bold" panose="02020603020101020101" pitchFamily="18" charset="-127"/>
              <a:ea typeface="SB 어그로 Bold" panose="02020603020101020101" pitchFamily="18" charset="-127"/>
            </a:endParaRPr>
          </a:p>
        </p:txBody>
      </p:sp>
      <p:pic>
        <p:nvPicPr>
          <p:cNvPr id="4" name="그림 3" descr="공책에 글을 쓰는 젊은 남성 사업가">
            <a:extLst>
              <a:ext uri="{FF2B5EF4-FFF2-40B4-BE49-F238E27FC236}">
                <a16:creationId xmlns:a16="http://schemas.microsoft.com/office/drawing/2014/main" id="{8F91FEB6-86E5-C22D-245A-1203B4F70F7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639128" y="5026478"/>
            <a:ext cx="1042228" cy="2959100"/>
          </a:xfrm>
          <a:prstGeom prst="rect">
            <a:avLst/>
          </a:prstGeom>
        </p:spPr>
      </p:pic>
      <p:sp>
        <p:nvSpPr>
          <p:cNvPr id="12" name="타원 11">
            <a:extLst>
              <a:ext uri="{FF2B5EF4-FFF2-40B4-BE49-F238E27FC236}">
                <a16:creationId xmlns:a16="http://schemas.microsoft.com/office/drawing/2014/main" id="{51B1D3D1-BA49-3EBD-3935-D2BA1992EC47}"/>
              </a:ext>
            </a:extLst>
          </p:cNvPr>
          <p:cNvSpPr/>
          <p:nvPr/>
        </p:nvSpPr>
        <p:spPr>
          <a:xfrm>
            <a:off x="3986705" y="1094922"/>
            <a:ext cx="4218590" cy="3931556"/>
          </a:xfrm>
          <a:prstGeom prst="ellipse">
            <a:avLst/>
          </a:prstGeom>
          <a:gradFill flip="none" rotWithShape="1">
            <a:gsLst>
              <a:gs pos="80000">
                <a:srgbClr val="03103C">
                  <a:alpha val="20000"/>
                </a:srgbClr>
              </a:gs>
              <a:gs pos="0">
                <a:srgbClr val="4CE6B8"/>
              </a:gs>
              <a:gs pos="50000">
                <a:srgbClr val="4CE6B8">
                  <a:alpha val="50000"/>
                </a:srgbClr>
              </a:gs>
              <a:gs pos="28000">
                <a:srgbClr val="4CE6B8"/>
              </a:gs>
              <a:gs pos="100000">
                <a:srgbClr val="03103C"/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래픽 12" descr="전구 단색으로 채워진">
            <a:extLst>
              <a:ext uri="{FF2B5EF4-FFF2-40B4-BE49-F238E27FC236}">
                <a16:creationId xmlns:a16="http://schemas.microsoft.com/office/drawing/2014/main" id="{27C04791-4287-B012-C471-E1A1C4792F3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029200" y="2362200"/>
            <a:ext cx="2133600" cy="2133600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A0677757-5A5B-A8ED-6F1E-3E6CE3DF7238}"/>
              </a:ext>
            </a:extLst>
          </p:cNvPr>
          <p:cNvSpPr/>
          <p:nvPr/>
        </p:nvSpPr>
        <p:spPr>
          <a:xfrm>
            <a:off x="241300" y="86519"/>
            <a:ext cx="2133600" cy="1028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dirty="0">
                <a:solidFill>
                  <a:srgbClr val="D2FAF0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WHAT?</a:t>
            </a:r>
            <a:endParaRPr lang="ko-KR" altLang="en-US" sz="4400" dirty="0">
              <a:solidFill>
                <a:srgbClr val="D2FAF0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600521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 advTm="930">
        <p159:morph option="byObject"/>
      </p:transition>
    </mc:Choice>
    <mc:Fallback xmlns="">
      <p:transition spd="slow" advTm="93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10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벡터그래픽이(가) 표시된 사진&#10;&#10;자동 생성된 설명">
            <a:extLst>
              <a:ext uri="{FF2B5EF4-FFF2-40B4-BE49-F238E27FC236}">
                <a16:creationId xmlns:a16="http://schemas.microsoft.com/office/drawing/2014/main" id="{C3746223-F41F-DDF2-445D-D8A330FD03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291749" y="-47904400"/>
            <a:ext cx="2562603" cy="1676400"/>
          </a:xfrm>
          <a:prstGeom prst="rect">
            <a:avLst/>
          </a:prstGeom>
        </p:spPr>
      </p:pic>
      <p:pic>
        <p:nvPicPr>
          <p:cNvPr id="9" name="그림 8" descr="벡터그래픽이(가) 표시된 사진&#10;&#10;자동 생성된 설명">
            <a:extLst>
              <a:ext uri="{FF2B5EF4-FFF2-40B4-BE49-F238E27FC236}">
                <a16:creationId xmlns:a16="http://schemas.microsoft.com/office/drawing/2014/main" id="{BD2E1058-4F1E-4E92-443B-770665189F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82651" y="52171600"/>
            <a:ext cx="2562603" cy="16764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D6CE0AA-593F-67E8-F127-57723CF7648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746" t="38267" r="6227" b="5066"/>
          <a:stretch/>
        </p:blipFill>
        <p:spPr>
          <a:xfrm>
            <a:off x="12192000" y="-4043362"/>
            <a:ext cx="4254500" cy="38862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0F49C3A-62DF-E00C-AA0F-EAF8DB8B9F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3125" y="2362200"/>
            <a:ext cx="2191941" cy="21336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F2A3A398-F229-CEFF-1AAB-BF4176012896}"/>
              </a:ext>
            </a:extLst>
          </p:cNvPr>
          <p:cNvSpPr/>
          <p:nvPr/>
        </p:nvSpPr>
        <p:spPr>
          <a:xfrm>
            <a:off x="8953732" y="3098800"/>
            <a:ext cx="1194525" cy="8001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altLang="ko-KR" sz="2400" dirty="0">
                <a:solidFill>
                  <a:srgbClr val="03103C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WEB</a:t>
            </a:r>
          </a:p>
          <a:p>
            <a:pPr algn="dist"/>
            <a:r>
              <a:rPr lang="en-US" altLang="ko-KR" sz="2400" dirty="0">
                <a:solidFill>
                  <a:srgbClr val="03103C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RTC</a:t>
            </a:r>
            <a:endParaRPr lang="ko-KR" altLang="en-US" sz="2400" dirty="0">
              <a:solidFill>
                <a:srgbClr val="03103C"/>
              </a:solidFill>
              <a:latin typeface="SB 어그로 Bold" panose="02020603020101020101" pitchFamily="18" charset="-127"/>
              <a:ea typeface="SB 어그로 Bold" panose="02020603020101020101" pitchFamily="18" charset="-127"/>
            </a:endParaRPr>
          </a:p>
        </p:txBody>
      </p:sp>
      <p:pic>
        <p:nvPicPr>
          <p:cNvPr id="3" name="그림 2" descr="공책에 글을 쓰는 젊은 남성 사업가">
            <a:extLst>
              <a:ext uri="{FF2B5EF4-FFF2-40B4-BE49-F238E27FC236}">
                <a16:creationId xmlns:a16="http://schemas.microsoft.com/office/drawing/2014/main" id="{ECC5CC8F-8F2A-2786-1CFF-379156CBF6A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082020" y="5026478"/>
            <a:ext cx="1042228" cy="2959100"/>
          </a:xfrm>
          <a:prstGeom prst="rect">
            <a:avLst/>
          </a:prstGeom>
        </p:spPr>
      </p:pic>
      <p:sp>
        <p:nvSpPr>
          <p:cNvPr id="4" name="타원 3">
            <a:extLst>
              <a:ext uri="{FF2B5EF4-FFF2-40B4-BE49-F238E27FC236}">
                <a16:creationId xmlns:a16="http://schemas.microsoft.com/office/drawing/2014/main" id="{E6230343-0F16-287E-E073-ECF27846B943}"/>
              </a:ext>
            </a:extLst>
          </p:cNvPr>
          <p:cNvSpPr/>
          <p:nvPr/>
        </p:nvSpPr>
        <p:spPr>
          <a:xfrm>
            <a:off x="889027" y="1831521"/>
            <a:ext cx="3428213" cy="3194957"/>
          </a:xfrm>
          <a:prstGeom prst="ellipse">
            <a:avLst/>
          </a:prstGeom>
          <a:gradFill flip="none" rotWithShape="1">
            <a:gsLst>
              <a:gs pos="80000">
                <a:srgbClr val="03103C">
                  <a:alpha val="20000"/>
                </a:srgbClr>
              </a:gs>
              <a:gs pos="0">
                <a:srgbClr val="03103C"/>
              </a:gs>
              <a:gs pos="50000">
                <a:srgbClr val="03103C"/>
              </a:gs>
              <a:gs pos="28000">
                <a:srgbClr val="03103C"/>
              </a:gs>
              <a:gs pos="100000">
                <a:srgbClr val="03103C"/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E2B04A7-D5F3-3C11-B8C7-934D39D8CE68}"/>
              </a:ext>
            </a:extLst>
          </p:cNvPr>
          <p:cNvSpPr/>
          <p:nvPr/>
        </p:nvSpPr>
        <p:spPr>
          <a:xfrm>
            <a:off x="1506934" y="2362200"/>
            <a:ext cx="2192400" cy="2133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altLang="ko-KR" sz="4400" dirty="0">
                <a:latin typeface="SB 어그로 Bold" panose="02020603020101020101" pitchFamily="18" charset="-127"/>
                <a:ea typeface="SB 어그로 Bold" panose="02020603020101020101" pitchFamily="18" charset="-127"/>
              </a:rPr>
              <a:t>CALM</a:t>
            </a:r>
          </a:p>
          <a:p>
            <a:pPr algn="dist"/>
            <a:r>
              <a:rPr lang="en-US" altLang="ko-KR" sz="4400" dirty="0">
                <a:latin typeface="SB 어그로 Bold" panose="02020603020101020101" pitchFamily="18" charset="-127"/>
                <a:ea typeface="SB 어그로 Bold" panose="02020603020101020101" pitchFamily="18" charset="-127"/>
              </a:rPr>
              <a:t>TECH</a:t>
            </a:r>
            <a:endParaRPr lang="ko-KR" altLang="en-US" sz="4400" dirty="0">
              <a:latin typeface="SB 어그로 Bold" panose="02020603020101020101" pitchFamily="18" charset="-127"/>
              <a:ea typeface="SB 어그로 Bold" panose="02020603020101020101" pitchFamily="18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3F2EA818-6C9C-8074-29FB-1F6D9B1F0DA3}"/>
              </a:ext>
            </a:extLst>
          </p:cNvPr>
          <p:cNvSpPr/>
          <p:nvPr/>
        </p:nvSpPr>
        <p:spPr>
          <a:xfrm>
            <a:off x="3986705" y="1094922"/>
            <a:ext cx="4218590" cy="3931556"/>
          </a:xfrm>
          <a:prstGeom prst="ellipse">
            <a:avLst/>
          </a:prstGeom>
          <a:gradFill flip="none" rotWithShape="1">
            <a:gsLst>
              <a:gs pos="80000">
                <a:srgbClr val="03103C">
                  <a:alpha val="20000"/>
                </a:srgbClr>
              </a:gs>
              <a:gs pos="0">
                <a:srgbClr val="4CE6B8"/>
              </a:gs>
              <a:gs pos="50000">
                <a:srgbClr val="4CE6B8">
                  <a:alpha val="50000"/>
                </a:srgbClr>
              </a:gs>
              <a:gs pos="28000">
                <a:srgbClr val="4CE6B8"/>
              </a:gs>
              <a:gs pos="100000">
                <a:srgbClr val="03103C"/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래픽 13" descr="전구 단색으로 채워진">
            <a:extLst>
              <a:ext uri="{FF2B5EF4-FFF2-40B4-BE49-F238E27FC236}">
                <a16:creationId xmlns:a16="http://schemas.microsoft.com/office/drawing/2014/main" id="{9361D443-40AB-E28A-8605-953A2E8829B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029200" y="2362200"/>
            <a:ext cx="2133600" cy="21336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37BD5F71-0869-39E0-B82D-CB0266320615}"/>
              </a:ext>
            </a:extLst>
          </p:cNvPr>
          <p:cNvSpPr/>
          <p:nvPr/>
        </p:nvSpPr>
        <p:spPr>
          <a:xfrm>
            <a:off x="241300" y="86519"/>
            <a:ext cx="2133600" cy="1028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dirty="0">
                <a:solidFill>
                  <a:srgbClr val="D2FAF0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WHAT?</a:t>
            </a:r>
            <a:endParaRPr lang="ko-KR" altLang="en-US" sz="4400" dirty="0">
              <a:solidFill>
                <a:srgbClr val="D2FAF0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082933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 advTm="499">
        <p159:morph option="byObject"/>
      </p:transition>
    </mc:Choice>
    <mc:Fallback xmlns="">
      <p:transition spd="slow" advTm="499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10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>
            <a:extLst>
              <a:ext uri="{FF2B5EF4-FFF2-40B4-BE49-F238E27FC236}">
                <a16:creationId xmlns:a16="http://schemas.microsoft.com/office/drawing/2014/main" id="{1B5E5490-E0C6-5116-A1DC-B065D04FB524}"/>
              </a:ext>
            </a:extLst>
          </p:cNvPr>
          <p:cNvSpPr/>
          <p:nvPr/>
        </p:nvSpPr>
        <p:spPr>
          <a:xfrm>
            <a:off x="889027" y="1831521"/>
            <a:ext cx="3428213" cy="3194957"/>
          </a:xfrm>
          <a:prstGeom prst="ellipse">
            <a:avLst/>
          </a:prstGeom>
          <a:gradFill flip="none" rotWithShape="1">
            <a:gsLst>
              <a:gs pos="80000">
                <a:srgbClr val="03103C">
                  <a:alpha val="20000"/>
                </a:srgbClr>
              </a:gs>
              <a:gs pos="0">
                <a:srgbClr val="4CE6B8"/>
              </a:gs>
              <a:gs pos="50000">
                <a:srgbClr val="4CE6B8">
                  <a:alpha val="50000"/>
                </a:srgbClr>
              </a:gs>
              <a:gs pos="28000">
                <a:srgbClr val="4CE6B8"/>
              </a:gs>
              <a:gs pos="100000">
                <a:srgbClr val="03103C"/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 descr="벡터그래픽이(가) 표시된 사진&#10;&#10;자동 생성된 설명">
            <a:extLst>
              <a:ext uri="{FF2B5EF4-FFF2-40B4-BE49-F238E27FC236}">
                <a16:creationId xmlns:a16="http://schemas.microsoft.com/office/drawing/2014/main" id="{C3746223-F41F-DDF2-445D-D8A330FD03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291749" y="-47904400"/>
            <a:ext cx="2562603" cy="1676400"/>
          </a:xfrm>
          <a:prstGeom prst="rect">
            <a:avLst/>
          </a:prstGeom>
        </p:spPr>
      </p:pic>
      <p:pic>
        <p:nvPicPr>
          <p:cNvPr id="9" name="그림 8" descr="벡터그래픽이(가) 표시된 사진&#10;&#10;자동 생성된 설명">
            <a:extLst>
              <a:ext uri="{FF2B5EF4-FFF2-40B4-BE49-F238E27FC236}">
                <a16:creationId xmlns:a16="http://schemas.microsoft.com/office/drawing/2014/main" id="{BD2E1058-4F1E-4E92-443B-770665189F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82651" y="52171600"/>
            <a:ext cx="2562603" cy="1676400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643102D3-4148-BC2C-EE8B-D589A27819BB}"/>
              </a:ext>
            </a:extLst>
          </p:cNvPr>
          <p:cNvSpPr/>
          <p:nvPr/>
        </p:nvSpPr>
        <p:spPr>
          <a:xfrm>
            <a:off x="3986705" y="1094922"/>
            <a:ext cx="4218590" cy="3931556"/>
          </a:xfrm>
          <a:prstGeom prst="ellipse">
            <a:avLst/>
          </a:prstGeom>
          <a:gradFill flip="none" rotWithShape="1">
            <a:gsLst>
              <a:gs pos="80000">
                <a:srgbClr val="03103C">
                  <a:alpha val="20000"/>
                </a:srgbClr>
              </a:gs>
              <a:gs pos="0">
                <a:srgbClr val="4CE6B8"/>
              </a:gs>
              <a:gs pos="50000">
                <a:srgbClr val="4CE6B8">
                  <a:alpha val="50000"/>
                </a:srgbClr>
              </a:gs>
              <a:gs pos="28000">
                <a:srgbClr val="4CE6B8"/>
              </a:gs>
              <a:gs pos="100000">
                <a:srgbClr val="03103C"/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래픽 6" descr="전구 단색으로 채워진">
            <a:extLst>
              <a:ext uri="{FF2B5EF4-FFF2-40B4-BE49-F238E27FC236}">
                <a16:creationId xmlns:a16="http://schemas.microsoft.com/office/drawing/2014/main" id="{44599456-84BD-9EC7-2C60-BA1D152425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29200" y="2362200"/>
            <a:ext cx="2133600" cy="21336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0F49C3A-62DF-E00C-AA0F-EAF8DB8B9FF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3125" y="2362200"/>
            <a:ext cx="2191941" cy="213360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10624D16-8BD2-5EA7-6F95-4C43AC7B071D}"/>
              </a:ext>
            </a:extLst>
          </p:cNvPr>
          <p:cNvSpPr/>
          <p:nvPr/>
        </p:nvSpPr>
        <p:spPr>
          <a:xfrm>
            <a:off x="1506934" y="2362200"/>
            <a:ext cx="2192400" cy="2133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altLang="ko-KR" sz="4400" dirty="0">
                <a:solidFill>
                  <a:schemeClr val="bg1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CALM</a:t>
            </a:r>
          </a:p>
          <a:p>
            <a:pPr algn="dist"/>
            <a:r>
              <a:rPr lang="en-US" altLang="ko-KR" sz="4400" dirty="0">
                <a:solidFill>
                  <a:schemeClr val="bg1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TECH</a:t>
            </a:r>
            <a:endParaRPr lang="ko-KR" altLang="en-US" sz="4400" dirty="0">
              <a:solidFill>
                <a:schemeClr val="bg1"/>
              </a:solidFill>
              <a:latin typeface="SB 어그로 Bold" panose="02020603020101020101" pitchFamily="18" charset="-127"/>
              <a:ea typeface="SB 어그로 Bold" panose="02020603020101020101" pitchFamily="18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2A3A398-F229-CEFF-1AAB-BF4176012896}"/>
              </a:ext>
            </a:extLst>
          </p:cNvPr>
          <p:cNvSpPr/>
          <p:nvPr/>
        </p:nvSpPr>
        <p:spPr>
          <a:xfrm>
            <a:off x="8953732" y="3098800"/>
            <a:ext cx="1194525" cy="8001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altLang="ko-KR" sz="2400" dirty="0">
                <a:solidFill>
                  <a:srgbClr val="03103C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WEB</a:t>
            </a:r>
          </a:p>
          <a:p>
            <a:pPr algn="dist"/>
            <a:r>
              <a:rPr lang="en-US" altLang="ko-KR" sz="2400" dirty="0">
                <a:solidFill>
                  <a:srgbClr val="03103C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RTC</a:t>
            </a:r>
            <a:endParaRPr lang="ko-KR" altLang="en-US" sz="2400" dirty="0">
              <a:solidFill>
                <a:srgbClr val="03103C"/>
              </a:solidFill>
              <a:latin typeface="SB 어그로 Bold" panose="02020603020101020101" pitchFamily="18" charset="-127"/>
              <a:ea typeface="SB 어그로 Bold" panose="02020603020101020101" pitchFamily="18" charset="-127"/>
            </a:endParaRPr>
          </a:p>
        </p:txBody>
      </p:sp>
      <p:pic>
        <p:nvPicPr>
          <p:cNvPr id="12" name="그림 11" descr="공책에 글을 쓰는 젊은 남성 사업가">
            <a:extLst>
              <a:ext uri="{FF2B5EF4-FFF2-40B4-BE49-F238E27FC236}">
                <a16:creationId xmlns:a16="http://schemas.microsoft.com/office/drawing/2014/main" id="{C49BCF1B-9E51-211E-6824-A2C329DD763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082020" y="5026478"/>
            <a:ext cx="1042228" cy="2959100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F103FB20-37FF-0648-608F-321264F973AF}"/>
              </a:ext>
            </a:extLst>
          </p:cNvPr>
          <p:cNvSpPr/>
          <p:nvPr/>
        </p:nvSpPr>
        <p:spPr>
          <a:xfrm>
            <a:off x="241300" y="86519"/>
            <a:ext cx="2133600" cy="1028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dirty="0">
                <a:solidFill>
                  <a:srgbClr val="D2FAF0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WHAT?</a:t>
            </a:r>
            <a:endParaRPr lang="ko-KR" altLang="en-US" sz="4400" dirty="0">
              <a:solidFill>
                <a:srgbClr val="D2FAF0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605731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 advTm="233">
        <p159:morph option="byObject"/>
      </p:transition>
    </mc:Choice>
    <mc:Fallback xmlns="">
      <p:transition spd="slow" advTm="233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10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>
            <a:extLst>
              <a:ext uri="{FF2B5EF4-FFF2-40B4-BE49-F238E27FC236}">
                <a16:creationId xmlns:a16="http://schemas.microsoft.com/office/drawing/2014/main" id="{1B5E5490-E0C6-5116-A1DC-B065D04FB524}"/>
              </a:ext>
            </a:extLst>
          </p:cNvPr>
          <p:cNvSpPr/>
          <p:nvPr/>
        </p:nvSpPr>
        <p:spPr>
          <a:xfrm>
            <a:off x="889027" y="1831521"/>
            <a:ext cx="3428213" cy="3194957"/>
          </a:xfrm>
          <a:prstGeom prst="ellipse">
            <a:avLst/>
          </a:prstGeom>
          <a:gradFill flip="none" rotWithShape="1">
            <a:gsLst>
              <a:gs pos="80000">
                <a:srgbClr val="03103C">
                  <a:alpha val="20000"/>
                </a:srgbClr>
              </a:gs>
              <a:gs pos="0">
                <a:srgbClr val="4CE6B8"/>
              </a:gs>
              <a:gs pos="50000">
                <a:srgbClr val="4CE6B8">
                  <a:alpha val="50000"/>
                </a:srgbClr>
              </a:gs>
              <a:gs pos="28000">
                <a:srgbClr val="4CE6B8"/>
              </a:gs>
              <a:gs pos="100000">
                <a:srgbClr val="03103C"/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 descr="벡터그래픽이(가) 표시된 사진&#10;&#10;자동 생성된 설명">
            <a:extLst>
              <a:ext uri="{FF2B5EF4-FFF2-40B4-BE49-F238E27FC236}">
                <a16:creationId xmlns:a16="http://schemas.microsoft.com/office/drawing/2014/main" id="{C3746223-F41F-DDF2-445D-D8A330FD03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291749" y="-47904400"/>
            <a:ext cx="2562603" cy="1676400"/>
          </a:xfrm>
          <a:prstGeom prst="rect">
            <a:avLst/>
          </a:prstGeom>
        </p:spPr>
      </p:pic>
      <p:pic>
        <p:nvPicPr>
          <p:cNvPr id="9" name="그림 8" descr="벡터그래픽이(가) 표시된 사진&#10;&#10;자동 생성된 설명">
            <a:extLst>
              <a:ext uri="{FF2B5EF4-FFF2-40B4-BE49-F238E27FC236}">
                <a16:creationId xmlns:a16="http://schemas.microsoft.com/office/drawing/2014/main" id="{BD2E1058-4F1E-4E92-443B-770665189F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82651" y="52171600"/>
            <a:ext cx="2562603" cy="1676400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643102D3-4148-BC2C-EE8B-D589A27819BB}"/>
              </a:ext>
            </a:extLst>
          </p:cNvPr>
          <p:cNvSpPr/>
          <p:nvPr/>
        </p:nvSpPr>
        <p:spPr>
          <a:xfrm>
            <a:off x="3986705" y="1094922"/>
            <a:ext cx="4218590" cy="3931556"/>
          </a:xfrm>
          <a:prstGeom prst="ellipse">
            <a:avLst/>
          </a:prstGeom>
          <a:gradFill flip="none" rotWithShape="1">
            <a:gsLst>
              <a:gs pos="80000">
                <a:srgbClr val="03103C">
                  <a:alpha val="20000"/>
                </a:srgbClr>
              </a:gs>
              <a:gs pos="0">
                <a:srgbClr val="4CE6B8"/>
              </a:gs>
              <a:gs pos="50000">
                <a:srgbClr val="4CE6B8">
                  <a:alpha val="50000"/>
                </a:srgbClr>
              </a:gs>
              <a:gs pos="28000">
                <a:srgbClr val="4CE6B8"/>
              </a:gs>
              <a:gs pos="100000">
                <a:srgbClr val="03103C"/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래픽 6" descr="전구 단색으로 채워진">
            <a:extLst>
              <a:ext uri="{FF2B5EF4-FFF2-40B4-BE49-F238E27FC236}">
                <a16:creationId xmlns:a16="http://schemas.microsoft.com/office/drawing/2014/main" id="{44599456-84BD-9EC7-2C60-BA1D152425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29200" y="2362200"/>
            <a:ext cx="2133600" cy="21336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0F49C3A-62DF-E00C-AA0F-EAF8DB8B9FF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3125" y="2362200"/>
            <a:ext cx="2191941" cy="213360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10624D16-8BD2-5EA7-6F95-4C43AC7B071D}"/>
              </a:ext>
            </a:extLst>
          </p:cNvPr>
          <p:cNvSpPr/>
          <p:nvPr/>
        </p:nvSpPr>
        <p:spPr>
          <a:xfrm>
            <a:off x="1506934" y="2362200"/>
            <a:ext cx="2192400" cy="2133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altLang="ko-KR" sz="4400" dirty="0">
                <a:solidFill>
                  <a:schemeClr val="bg1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CALM</a:t>
            </a:r>
          </a:p>
          <a:p>
            <a:pPr algn="dist"/>
            <a:r>
              <a:rPr lang="en-US" altLang="ko-KR" sz="4400" dirty="0">
                <a:solidFill>
                  <a:schemeClr val="bg1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TECH</a:t>
            </a:r>
            <a:endParaRPr lang="ko-KR" altLang="en-US" sz="4400" dirty="0">
              <a:solidFill>
                <a:schemeClr val="bg1"/>
              </a:solidFill>
              <a:latin typeface="SB 어그로 Bold" panose="02020603020101020101" pitchFamily="18" charset="-127"/>
              <a:ea typeface="SB 어그로 Bold" panose="02020603020101020101" pitchFamily="18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2A3A398-F229-CEFF-1AAB-BF4176012896}"/>
              </a:ext>
            </a:extLst>
          </p:cNvPr>
          <p:cNvSpPr/>
          <p:nvPr/>
        </p:nvSpPr>
        <p:spPr>
          <a:xfrm>
            <a:off x="8953732" y="3098800"/>
            <a:ext cx="1194525" cy="8001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altLang="ko-KR" sz="2400" dirty="0">
                <a:solidFill>
                  <a:srgbClr val="03103C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WEB</a:t>
            </a:r>
          </a:p>
          <a:p>
            <a:pPr algn="dist"/>
            <a:r>
              <a:rPr lang="en-US" altLang="ko-KR" sz="2400" dirty="0">
                <a:solidFill>
                  <a:srgbClr val="03103C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RTC</a:t>
            </a:r>
            <a:endParaRPr lang="ko-KR" altLang="en-US" sz="2400" dirty="0">
              <a:solidFill>
                <a:srgbClr val="03103C"/>
              </a:solidFill>
              <a:latin typeface="SB 어그로 Bold" panose="02020603020101020101" pitchFamily="18" charset="-127"/>
              <a:ea typeface="SB 어그로 Bold" panose="02020603020101020101" pitchFamily="18" charset="-127"/>
            </a:endParaRPr>
          </a:p>
        </p:txBody>
      </p:sp>
      <p:pic>
        <p:nvPicPr>
          <p:cNvPr id="12" name="그림 11" descr="공책에 글을 쓰는 젊은 남성 사업가">
            <a:extLst>
              <a:ext uri="{FF2B5EF4-FFF2-40B4-BE49-F238E27FC236}">
                <a16:creationId xmlns:a16="http://schemas.microsoft.com/office/drawing/2014/main" id="{C49BCF1B-9E51-211E-6824-A2C329DD763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4864570" y="5026478"/>
            <a:ext cx="1042228" cy="2959100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F103FB20-37FF-0648-608F-321264F973AF}"/>
              </a:ext>
            </a:extLst>
          </p:cNvPr>
          <p:cNvSpPr/>
          <p:nvPr/>
        </p:nvSpPr>
        <p:spPr>
          <a:xfrm>
            <a:off x="241300" y="86519"/>
            <a:ext cx="2133600" cy="1028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dirty="0">
                <a:solidFill>
                  <a:srgbClr val="D2FAF0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WHAT?</a:t>
            </a:r>
            <a:endParaRPr lang="ko-KR" altLang="en-US" sz="4400" dirty="0">
              <a:solidFill>
                <a:srgbClr val="D2FAF0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FF42134-1F7B-7BF6-3EB4-A634BD1C227B}"/>
              </a:ext>
            </a:extLst>
          </p:cNvPr>
          <p:cNvSpPr/>
          <p:nvPr/>
        </p:nvSpPr>
        <p:spPr>
          <a:xfrm>
            <a:off x="1041518" y="4962977"/>
            <a:ext cx="3105579" cy="8001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err="1">
                <a:solidFill>
                  <a:srgbClr val="03103C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무자각</a:t>
            </a:r>
            <a:r>
              <a:rPr lang="ko-KR" altLang="en-US" sz="2400" dirty="0">
                <a:solidFill>
                  <a:srgbClr val="03103C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 데이터 분석</a:t>
            </a:r>
          </a:p>
        </p:txBody>
      </p:sp>
    </p:spTree>
    <p:extLst>
      <p:ext uri="{BB962C8B-B14F-4D97-AF65-F5344CB8AC3E}">
        <p14:creationId xmlns:p14="http://schemas.microsoft.com/office/powerpoint/2010/main" val="33808124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 advTm="233">
        <p159:morph option="byObject"/>
      </p:transition>
    </mc:Choice>
    <mc:Fallback xmlns="">
      <p:transition spd="slow" advTm="233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10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>
            <a:extLst>
              <a:ext uri="{FF2B5EF4-FFF2-40B4-BE49-F238E27FC236}">
                <a16:creationId xmlns:a16="http://schemas.microsoft.com/office/drawing/2014/main" id="{1B5E5490-E0C6-5116-A1DC-B065D04FB524}"/>
              </a:ext>
            </a:extLst>
          </p:cNvPr>
          <p:cNvSpPr/>
          <p:nvPr/>
        </p:nvSpPr>
        <p:spPr>
          <a:xfrm>
            <a:off x="889027" y="1831521"/>
            <a:ext cx="3428213" cy="3194957"/>
          </a:xfrm>
          <a:prstGeom prst="ellipse">
            <a:avLst/>
          </a:prstGeom>
          <a:gradFill flip="none" rotWithShape="1">
            <a:gsLst>
              <a:gs pos="80000">
                <a:srgbClr val="03103C">
                  <a:alpha val="20000"/>
                </a:srgbClr>
              </a:gs>
              <a:gs pos="0">
                <a:srgbClr val="4CE6B8"/>
              </a:gs>
              <a:gs pos="50000">
                <a:srgbClr val="4CE6B8">
                  <a:alpha val="50000"/>
                </a:srgbClr>
              </a:gs>
              <a:gs pos="28000">
                <a:srgbClr val="4CE6B8"/>
              </a:gs>
              <a:gs pos="100000">
                <a:srgbClr val="03103C"/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 descr="벡터그래픽이(가) 표시된 사진&#10;&#10;자동 생성된 설명">
            <a:extLst>
              <a:ext uri="{FF2B5EF4-FFF2-40B4-BE49-F238E27FC236}">
                <a16:creationId xmlns:a16="http://schemas.microsoft.com/office/drawing/2014/main" id="{C3746223-F41F-DDF2-445D-D8A330FD03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291749" y="-47904400"/>
            <a:ext cx="2562603" cy="1676400"/>
          </a:xfrm>
          <a:prstGeom prst="rect">
            <a:avLst/>
          </a:prstGeom>
        </p:spPr>
      </p:pic>
      <p:pic>
        <p:nvPicPr>
          <p:cNvPr id="9" name="그림 8" descr="벡터그래픽이(가) 표시된 사진&#10;&#10;자동 생성된 설명">
            <a:extLst>
              <a:ext uri="{FF2B5EF4-FFF2-40B4-BE49-F238E27FC236}">
                <a16:creationId xmlns:a16="http://schemas.microsoft.com/office/drawing/2014/main" id="{BD2E1058-4F1E-4E92-443B-770665189F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82651" y="52171600"/>
            <a:ext cx="2562603" cy="1676400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643102D3-4148-BC2C-EE8B-D589A27819BB}"/>
              </a:ext>
            </a:extLst>
          </p:cNvPr>
          <p:cNvSpPr/>
          <p:nvPr/>
        </p:nvSpPr>
        <p:spPr>
          <a:xfrm>
            <a:off x="3986705" y="1094922"/>
            <a:ext cx="4218590" cy="3931556"/>
          </a:xfrm>
          <a:prstGeom prst="ellipse">
            <a:avLst/>
          </a:prstGeom>
          <a:gradFill flip="none" rotWithShape="1">
            <a:gsLst>
              <a:gs pos="80000">
                <a:srgbClr val="03103C">
                  <a:alpha val="20000"/>
                </a:srgbClr>
              </a:gs>
              <a:gs pos="0">
                <a:srgbClr val="4CE6B8"/>
              </a:gs>
              <a:gs pos="50000">
                <a:srgbClr val="4CE6B8">
                  <a:alpha val="50000"/>
                </a:srgbClr>
              </a:gs>
              <a:gs pos="28000">
                <a:srgbClr val="4CE6B8"/>
              </a:gs>
              <a:gs pos="100000">
                <a:srgbClr val="03103C"/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래픽 6" descr="전구 단색으로 채워진">
            <a:extLst>
              <a:ext uri="{FF2B5EF4-FFF2-40B4-BE49-F238E27FC236}">
                <a16:creationId xmlns:a16="http://schemas.microsoft.com/office/drawing/2014/main" id="{44599456-84BD-9EC7-2C60-BA1D152425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29200" y="2362200"/>
            <a:ext cx="2133600" cy="21336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0F49C3A-62DF-E00C-AA0F-EAF8DB8B9FF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3125" y="2362200"/>
            <a:ext cx="2191941" cy="213360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10624D16-8BD2-5EA7-6F95-4C43AC7B071D}"/>
              </a:ext>
            </a:extLst>
          </p:cNvPr>
          <p:cNvSpPr/>
          <p:nvPr/>
        </p:nvSpPr>
        <p:spPr>
          <a:xfrm>
            <a:off x="1506934" y="2362200"/>
            <a:ext cx="2192400" cy="2133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altLang="ko-KR" sz="4400" dirty="0">
                <a:solidFill>
                  <a:schemeClr val="bg1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CALM</a:t>
            </a:r>
          </a:p>
          <a:p>
            <a:pPr algn="dist"/>
            <a:r>
              <a:rPr lang="en-US" altLang="ko-KR" sz="4400" dirty="0">
                <a:solidFill>
                  <a:schemeClr val="bg1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TECH</a:t>
            </a:r>
            <a:endParaRPr lang="ko-KR" altLang="en-US" sz="4400" dirty="0">
              <a:solidFill>
                <a:schemeClr val="bg1"/>
              </a:solidFill>
              <a:latin typeface="SB 어그로 Bold" panose="02020603020101020101" pitchFamily="18" charset="-127"/>
              <a:ea typeface="SB 어그로 Bold" panose="02020603020101020101" pitchFamily="18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2A3A398-F229-CEFF-1AAB-BF4176012896}"/>
              </a:ext>
            </a:extLst>
          </p:cNvPr>
          <p:cNvSpPr/>
          <p:nvPr/>
        </p:nvSpPr>
        <p:spPr>
          <a:xfrm>
            <a:off x="8953732" y="3098800"/>
            <a:ext cx="1194525" cy="8001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altLang="ko-KR" sz="2400" dirty="0">
                <a:solidFill>
                  <a:srgbClr val="03103C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WEB</a:t>
            </a:r>
          </a:p>
          <a:p>
            <a:pPr algn="dist"/>
            <a:r>
              <a:rPr lang="en-US" altLang="ko-KR" sz="2400" dirty="0">
                <a:solidFill>
                  <a:srgbClr val="03103C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RTC</a:t>
            </a:r>
            <a:endParaRPr lang="ko-KR" altLang="en-US" sz="2400" dirty="0">
              <a:solidFill>
                <a:srgbClr val="03103C"/>
              </a:solidFill>
              <a:latin typeface="SB 어그로 Bold" panose="02020603020101020101" pitchFamily="18" charset="-127"/>
              <a:ea typeface="SB 어그로 Bold" panose="02020603020101020101" pitchFamily="18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103FB20-37FF-0648-608F-321264F973AF}"/>
              </a:ext>
            </a:extLst>
          </p:cNvPr>
          <p:cNvSpPr/>
          <p:nvPr/>
        </p:nvSpPr>
        <p:spPr>
          <a:xfrm>
            <a:off x="241300" y="86519"/>
            <a:ext cx="2133600" cy="1028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dirty="0">
                <a:solidFill>
                  <a:srgbClr val="D2FAF0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WHAT?</a:t>
            </a:r>
            <a:endParaRPr lang="ko-KR" altLang="en-US" sz="4400" dirty="0">
              <a:solidFill>
                <a:srgbClr val="D2FAF0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EB63DB8-A28C-68EF-9521-D9D50BB6E183}"/>
              </a:ext>
            </a:extLst>
          </p:cNvPr>
          <p:cNvSpPr/>
          <p:nvPr/>
        </p:nvSpPr>
        <p:spPr>
          <a:xfrm>
            <a:off x="1041518" y="4495800"/>
            <a:ext cx="3105579" cy="8001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err="1">
                <a:solidFill>
                  <a:srgbClr val="D2FAF0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무자각</a:t>
            </a:r>
            <a:r>
              <a:rPr lang="ko-KR" altLang="en-US" sz="2400" dirty="0">
                <a:solidFill>
                  <a:srgbClr val="D2FAF0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 데이터 분석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A73DB50-7223-FDF4-87E2-D1236CD30325}"/>
              </a:ext>
            </a:extLst>
          </p:cNvPr>
          <p:cNvSpPr/>
          <p:nvPr/>
        </p:nvSpPr>
        <p:spPr>
          <a:xfrm>
            <a:off x="1041517" y="5557157"/>
            <a:ext cx="3105579" cy="8001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rgbClr val="03103C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적합한 솔루션 제시</a:t>
            </a:r>
          </a:p>
        </p:txBody>
      </p:sp>
    </p:spTree>
    <p:extLst>
      <p:ext uri="{BB962C8B-B14F-4D97-AF65-F5344CB8AC3E}">
        <p14:creationId xmlns:p14="http://schemas.microsoft.com/office/powerpoint/2010/main" val="8606400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 advTm="233">
        <p159:morph option="byObject"/>
      </p:transition>
    </mc:Choice>
    <mc:Fallback xmlns="">
      <p:transition spd="slow" advTm="233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10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>
            <a:extLst>
              <a:ext uri="{FF2B5EF4-FFF2-40B4-BE49-F238E27FC236}">
                <a16:creationId xmlns:a16="http://schemas.microsoft.com/office/drawing/2014/main" id="{1B5E5490-E0C6-5116-A1DC-B065D04FB524}"/>
              </a:ext>
            </a:extLst>
          </p:cNvPr>
          <p:cNvSpPr/>
          <p:nvPr/>
        </p:nvSpPr>
        <p:spPr>
          <a:xfrm>
            <a:off x="889027" y="1831521"/>
            <a:ext cx="3428213" cy="3194957"/>
          </a:xfrm>
          <a:prstGeom prst="ellipse">
            <a:avLst/>
          </a:prstGeom>
          <a:gradFill flip="none" rotWithShape="1">
            <a:gsLst>
              <a:gs pos="80000">
                <a:srgbClr val="03103C">
                  <a:alpha val="20000"/>
                </a:srgbClr>
              </a:gs>
              <a:gs pos="0">
                <a:srgbClr val="4CE6B8"/>
              </a:gs>
              <a:gs pos="50000">
                <a:srgbClr val="4CE6B8">
                  <a:alpha val="50000"/>
                </a:srgbClr>
              </a:gs>
              <a:gs pos="28000">
                <a:srgbClr val="4CE6B8"/>
              </a:gs>
              <a:gs pos="100000">
                <a:srgbClr val="03103C"/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 descr="벡터그래픽이(가) 표시된 사진&#10;&#10;자동 생성된 설명">
            <a:extLst>
              <a:ext uri="{FF2B5EF4-FFF2-40B4-BE49-F238E27FC236}">
                <a16:creationId xmlns:a16="http://schemas.microsoft.com/office/drawing/2014/main" id="{C3746223-F41F-DDF2-445D-D8A330FD03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291749" y="-47904400"/>
            <a:ext cx="2562603" cy="1676400"/>
          </a:xfrm>
          <a:prstGeom prst="rect">
            <a:avLst/>
          </a:prstGeom>
        </p:spPr>
      </p:pic>
      <p:pic>
        <p:nvPicPr>
          <p:cNvPr id="9" name="그림 8" descr="벡터그래픽이(가) 표시된 사진&#10;&#10;자동 생성된 설명">
            <a:extLst>
              <a:ext uri="{FF2B5EF4-FFF2-40B4-BE49-F238E27FC236}">
                <a16:creationId xmlns:a16="http://schemas.microsoft.com/office/drawing/2014/main" id="{BD2E1058-4F1E-4E92-443B-770665189F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82651" y="52171600"/>
            <a:ext cx="2562603" cy="1676400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643102D3-4148-BC2C-EE8B-D589A27819BB}"/>
              </a:ext>
            </a:extLst>
          </p:cNvPr>
          <p:cNvSpPr/>
          <p:nvPr/>
        </p:nvSpPr>
        <p:spPr>
          <a:xfrm>
            <a:off x="3986705" y="1094922"/>
            <a:ext cx="4218590" cy="3931556"/>
          </a:xfrm>
          <a:prstGeom prst="ellipse">
            <a:avLst/>
          </a:prstGeom>
          <a:gradFill flip="none" rotWithShape="1">
            <a:gsLst>
              <a:gs pos="80000">
                <a:srgbClr val="03103C">
                  <a:alpha val="20000"/>
                </a:srgbClr>
              </a:gs>
              <a:gs pos="0">
                <a:srgbClr val="4CE6B8"/>
              </a:gs>
              <a:gs pos="50000">
                <a:srgbClr val="4CE6B8">
                  <a:alpha val="50000"/>
                </a:srgbClr>
              </a:gs>
              <a:gs pos="28000">
                <a:srgbClr val="4CE6B8"/>
              </a:gs>
              <a:gs pos="100000">
                <a:srgbClr val="03103C"/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래픽 6" descr="전구 단색으로 채워진">
            <a:extLst>
              <a:ext uri="{FF2B5EF4-FFF2-40B4-BE49-F238E27FC236}">
                <a16:creationId xmlns:a16="http://schemas.microsoft.com/office/drawing/2014/main" id="{44599456-84BD-9EC7-2C60-BA1D152425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29200" y="2362200"/>
            <a:ext cx="2133600" cy="21336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0F49C3A-62DF-E00C-AA0F-EAF8DB8B9FF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3125" y="2362200"/>
            <a:ext cx="2191941" cy="213360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10624D16-8BD2-5EA7-6F95-4C43AC7B071D}"/>
              </a:ext>
            </a:extLst>
          </p:cNvPr>
          <p:cNvSpPr/>
          <p:nvPr/>
        </p:nvSpPr>
        <p:spPr>
          <a:xfrm>
            <a:off x="1506934" y="2362200"/>
            <a:ext cx="2192400" cy="2133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altLang="ko-KR" sz="4400" dirty="0">
                <a:solidFill>
                  <a:schemeClr val="bg1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CALM</a:t>
            </a:r>
          </a:p>
          <a:p>
            <a:pPr algn="dist"/>
            <a:r>
              <a:rPr lang="en-US" altLang="ko-KR" sz="4400" dirty="0">
                <a:solidFill>
                  <a:schemeClr val="bg1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TECH</a:t>
            </a:r>
            <a:endParaRPr lang="ko-KR" altLang="en-US" sz="4400" dirty="0">
              <a:solidFill>
                <a:schemeClr val="bg1"/>
              </a:solidFill>
              <a:latin typeface="SB 어그로 Bold" panose="02020603020101020101" pitchFamily="18" charset="-127"/>
              <a:ea typeface="SB 어그로 Bold" panose="02020603020101020101" pitchFamily="18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2A3A398-F229-CEFF-1AAB-BF4176012896}"/>
              </a:ext>
            </a:extLst>
          </p:cNvPr>
          <p:cNvSpPr/>
          <p:nvPr/>
        </p:nvSpPr>
        <p:spPr>
          <a:xfrm>
            <a:off x="8953732" y="3098800"/>
            <a:ext cx="1194525" cy="8001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altLang="ko-KR" sz="2400" dirty="0">
                <a:solidFill>
                  <a:srgbClr val="03103C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WEB</a:t>
            </a:r>
          </a:p>
          <a:p>
            <a:pPr algn="dist"/>
            <a:r>
              <a:rPr lang="en-US" altLang="ko-KR" sz="2400" dirty="0">
                <a:solidFill>
                  <a:srgbClr val="03103C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RTC</a:t>
            </a:r>
            <a:endParaRPr lang="ko-KR" altLang="en-US" sz="2400" dirty="0">
              <a:solidFill>
                <a:srgbClr val="03103C"/>
              </a:solidFill>
              <a:latin typeface="SB 어그로 Bold" panose="02020603020101020101" pitchFamily="18" charset="-127"/>
              <a:ea typeface="SB 어그로 Bold" panose="02020603020101020101" pitchFamily="18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103FB20-37FF-0648-608F-321264F973AF}"/>
              </a:ext>
            </a:extLst>
          </p:cNvPr>
          <p:cNvSpPr/>
          <p:nvPr/>
        </p:nvSpPr>
        <p:spPr>
          <a:xfrm>
            <a:off x="241300" y="86519"/>
            <a:ext cx="2133600" cy="1028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dirty="0">
                <a:solidFill>
                  <a:srgbClr val="D2FAF0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WHAT?</a:t>
            </a:r>
            <a:endParaRPr lang="ko-KR" altLang="en-US" sz="4400" dirty="0">
              <a:solidFill>
                <a:srgbClr val="D2FAF0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EB63DB8-A28C-68EF-9521-D9D50BB6E183}"/>
              </a:ext>
            </a:extLst>
          </p:cNvPr>
          <p:cNvSpPr/>
          <p:nvPr/>
        </p:nvSpPr>
        <p:spPr>
          <a:xfrm>
            <a:off x="1041518" y="4495800"/>
            <a:ext cx="3105579" cy="8001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err="1">
                <a:solidFill>
                  <a:srgbClr val="D2FAF0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무자각</a:t>
            </a:r>
            <a:r>
              <a:rPr lang="ko-KR" altLang="en-US" sz="2400" dirty="0">
                <a:solidFill>
                  <a:srgbClr val="D2FAF0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 데이터 분석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A73DB50-7223-FDF4-87E2-D1236CD30325}"/>
              </a:ext>
            </a:extLst>
          </p:cNvPr>
          <p:cNvSpPr/>
          <p:nvPr/>
        </p:nvSpPr>
        <p:spPr>
          <a:xfrm>
            <a:off x="1041518" y="5026478"/>
            <a:ext cx="3105579" cy="8001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rgbClr val="D2FAF0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적합한 솔루션 제시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83AA0B4-0806-C389-225D-B3192005C9A6}"/>
              </a:ext>
            </a:extLst>
          </p:cNvPr>
          <p:cNvSpPr/>
          <p:nvPr/>
        </p:nvSpPr>
        <p:spPr>
          <a:xfrm>
            <a:off x="8036305" y="5295900"/>
            <a:ext cx="3105579" cy="8001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rgbClr val="03103C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지연 없는 통신</a:t>
            </a:r>
          </a:p>
        </p:txBody>
      </p:sp>
    </p:spTree>
    <p:extLst>
      <p:ext uri="{BB962C8B-B14F-4D97-AF65-F5344CB8AC3E}">
        <p14:creationId xmlns:p14="http://schemas.microsoft.com/office/powerpoint/2010/main" val="36260860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 advTm="233">
        <p159:morph option="byObject"/>
      </p:transition>
    </mc:Choice>
    <mc:Fallback xmlns="">
      <p:transition spd="slow" advTm="233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10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>
            <a:extLst>
              <a:ext uri="{FF2B5EF4-FFF2-40B4-BE49-F238E27FC236}">
                <a16:creationId xmlns:a16="http://schemas.microsoft.com/office/drawing/2014/main" id="{1B5E5490-E0C6-5116-A1DC-B065D04FB524}"/>
              </a:ext>
            </a:extLst>
          </p:cNvPr>
          <p:cNvSpPr/>
          <p:nvPr/>
        </p:nvSpPr>
        <p:spPr>
          <a:xfrm>
            <a:off x="889027" y="1831521"/>
            <a:ext cx="3428213" cy="3194957"/>
          </a:xfrm>
          <a:prstGeom prst="ellipse">
            <a:avLst/>
          </a:prstGeom>
          <a:gradFill flip="none" rotWithShape="1">
            <a:gsLst>
              <a:gs pos="80000">
                <a:srgbClr val="03103C">
                  <a:alpha val="20000"/>
                </a:srgbClr>
              </a:gs>
              <a:gs pos="0">
                <a:srgbClr val="4CE6B8"/>
              </a:gs>
              <a:gs pos="50000">
                <a:srgbClr val="4CE6B8">
                  <a:alpha val="50000"/>
                </a:srgbClr>
              </a:gs>
              <a:gs pos="28000">
                <a:srgbClr val="4CE6B8"/>
              </a:gs>
              <a:gs pos="100000">
                <a:srgbClr val="03103C"/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 descr="벡터그래픽이(가) 표시된 사진&#10;&#10;자동 생성된 설명">
            <a:extLst>
              <a:ext uri="{FF2B5EF4-FFF2-40B4-BE49-F238E27FC236}">
                <a16:creationId xmlns:a16="http://schemas.microsoft.com/office/drawing/2014/main" id="{C3746223-F41F-DDF2-445D-D8A330FD03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291749" y="-47904400"/>
            <a:ext cx="2562603" cy="1676400"/>
          </a:xfrm>
          <a:prstGeom prst="rect">
            <a:avLst/>
          </a:prstGeom>
        </p:spPr>
      </p:pic>
      <p:pic>
        <p:nvPicPr>
          <p:cNvPr id="9" name="그림 8" descr="벡터그래픽이(가) 표시된 사진&#10;&#10;자동 생성된 설명">
            <a:extLst>
              <a:ext uri="{FF2B5EF4-FFF2-40B4-BE49-F238E27FC236}">
                <a16:creationId xmlns:a16="http://schemas.microsoft.com/office/drawing/2014/main" id="{BD2E1058-4F1E-4E92-443B-770665189F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82651" y="52171600"/>
            <a:ext cx="2562603" cy="1676400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643102D3-4148-BC2C-EE8B-D589A27819BB}"/>
              </a:ext>
            </a:extLst>
          </p:cNvPr>
          <p:cNvSpPr/>
          <p:nvPr/>
        </p:nvSpPr>
        <p:spPr>
          <a:xfrm>
            <a:off x="3986705" y="1094922"/>
            <a:ext cx="4218590" cy="3931556"/>
          </a:xfrm>
          <a:prstGeom prst="ellipse">
            <a:avLst/>
          </a:prstGeom>
          <a:gradFill flip="none" rotWithShape="1">
            <a:gsLst>
              <a:gs pos="80000">
                <a:srgbClr val="03103C">
                  <a:alpha val="20000"/>
                </a:srgbClr>
              </a:gs>
              <a:gs pos="0">
                <a:srgbClr val="4CE6B8"/>
              </a:gs>
              <a:gs pos="50000">
                <a:srgbClr val="4CE6B8">
                  <a:alpha val="50000"/>
                </a:srgbClr>
              </a:gs>
              <a:gs pos="28000">
                <a:srgbClr val="4CE6B8"/>
              </a:gs>
              <a:gs pos="100000">
                <a:srgbClr val="03103C"/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래픽 6" descr="전구 단색으로 채워진">
            <a:extLst>
              <a:ext uri="{FF2B5EF4-FFF2-40B4-BE49-F238E27FC236}">
                <a16:creationId xmlns:a16="http://schemas.microsoft.com/office/drawing/2014/main" id="{44599456-84BD-9EC7-2C60-BA1D152425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29200" y="2362200"/>
            <a:ext cx="2133600" cy="21336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0F49C3A-62DF-E00C-AA0F-EAF8DB8B9FF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3125" y="2362200"/>
            <a:ext cx="2191941" cy="213360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10624D16-8BD2-5EA7-6F95-4C43AC7B071D}"/>
              </a:ext>
            </a:extLst>
          </p:cNvPr>
          <p:cNvSpPr/>
          <p:nvPr/>
        </p:nvSpPr>
        <p:spPr>
          <a:xfrm>
            <a:off x="1506934" y="2362200"/>
            <a:ext cx="2192400" cy="2133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altLang="ko-KR" sz="4400" dirty="0">
                <a:solidFill>
                  <a:schemeClr val="bg1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CALM</a:t>
            </a:r>
          </a:p>
          <a:p>
            <a:pPr algn="dist"/>
            <a:r>
              <a:rPr lang="en-US" altLang="ko-KR" sz="4400" dirty="0">
                <a:solidFill>
                  <a:schemeClr val="bg1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TECH</a:t>
            </a:r>
            <a:endParaRPr lang="ko-KR" altLang="en-US" sz="4400" dirty="0">
              <a:solidFill>
                <a:schemeClr val="bg1"/>
              </a:solidFill>
              <a:latin typeface="SB 어그로 Bold" panose="02020603020101020101" pitchFamily="18" charset="-127"/>
              <a:ea typeface="SB 어그로 Bold" panose="02020603020101020101" pitchFamily="18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2A3A398-F229-CEFF-1AAB-BF4176012896}"/>
              </a:ext>
            </a:extLst>
          </p:cNvPr>
          <p:cNvSpPr/>
          <p:nvPr/>
        </p:nvSpPr>
        <p:spPr>
          <a:xfrm>
            <a:off x="8953732" y="3098800"/>
            <a:ext cx="1194525" cy="8001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altLang="ko-KR" sz="2400" dirty="0">
                <a:solidFill>
                  <a:srgbClr val="03103C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WEB</a:t>
            </a:r>
          </a:p>
          <a:p>
            <a:pPr algn="dist"/>
            <a:r>
              <a:rPr lang="en-US" altLang="ko-KR" sz="2400" dirty="0">
                <a:solidFill>
                  <a:srgbClr val="03103C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RTC</a:t>
            </a:r>
            <a:endParaRPr lang="ko-KR" altLang="en-US" sz="2400" dirty="0">
              <a:solidFill>
                <a:srgbClr val="03103C"/>
              </a:solidFill>
              <a:latin typeface="SB 어그로 Bold" panose="02020603020101020101" pitchFamily="18" charset="-127"/>
              <a:ea typeface="SB 어그로 Bold" panose="02020603020101020101" pitchFamily="18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103FB20-37FF-0648-608F-321264F973AF}"/>
              </a:ext>
            </a:extLst>
          </p:cNvPr>
          <p:cNvSpPr/>
          <p:nvPr/>
        </p:nvSpPr>
        <p:spPr>
          <a:xfrm>
            <a:off x="241300" y="86519"/>
            <a:ext cx="2133600" cy="1028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dirty="0">
                <a:solidFill>
                  <a:srgbClr val="D2FAF0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WHAT?</a:t>
            </a:r>
            <a:endParaRPr lang="ko-KR" altLang="en-US" sz="4400" dirty="0">
              <a:solidFill>
                <a:srgbClr val="D2FAF0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EB63DB8-A28C-68EF-9521-D9D50BB6E183}"/>
              </a:ext>
            </a:extLst>
          </p:cNvPr>
          <p:cNvSpPr/>
          <p:nvPr/>
        </p:nvSpPr>
        <p:spPr>
          <a:xfrm>
            <a:off x="1041518" y="4495800"/>
            <a:ext cx="3105579" cy="8001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err="1">
                <a:solidFill>
                  <a:srgbClr val="D2FAF0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무자각</a:t>
            </a:r>
            <a:r>
              <a:rPr lang="ko-KR" altLang="en-US" sz="2400" dirty="0">
                <a:solidFill>
                  <a:srgbClr val="D2FAF0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 데이터 분석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A73DB50-7223-FDF4-87E2-D1236CD30325}"/>
              </a:ext>
            </a:extLst>
          </p:cNvPr>
          <p:cNvSpPr/>
          <p:nvPr/>
        </p:nvSpPr>
        <p:spPr>
          <a:xfrm>
            <a:off x="1041518" y="5026478"/>
            <a:ext cx="3105579" cy="8001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rgbClr val="D2FAF0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적합한 솔루션 제시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83AA0B4-0806-C389-225D-B3192005C9A6}"/>
              </a:ext>
            </a:extLst>
          </p:cNvPr>
          <p:cNvSpPr/>
          <p:nvPr/>
        </p:nvSpPr>
        <p:spPr>
          <a:xfrm>
            <a:off x="8036305" y="4495800"/>
            <a:ext cx="3105579" cy="8001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rgbClr val="D2FAF0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지연 없는 통신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B6CA207-412B-8947-084E-BA113FF65C0B}"/>
              </a:ext>
            </a:extLst>
          </p:cNvPr>
          <p:cNvSpPr/>
          <p:nvPr/>
        </p:nvSpPr>
        <p:spPr>
          <a:xfrm>
            <a:off x="8036305" y="5826578"/>
            <a:ext cx="3105579" cy="8001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rgbClr val="03103C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설치가 없는 </a:t>
            </a:r>
            <a:r>
              <a:rPr lang="en-US" altLang="ko-KR" sz="2400" dirty="0">
                <a:solidFill>
                  <a:srgbClr val="03103C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API</a:t>
            </a:r>
            <a:endParaRPr lang="ko-KR" altLang="en-US" sz="2400" dirty="0">
              <a:solidFill>
                <a:srgbClr val="03103C"/>
              </a:solidFill>
              <a:latin typeface="SB 어그로 Bold" panose="02020603020101020101" pitchFamily="18" charset="-127"/>
              <a:ea typeface="SB 어그로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435161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 advTm="233">
        <p159:morph option="byObject"/>
      </p:transition>
    </mc:Choice>
    <mc:Fallback xmlns="">
      <p:transition spd="slow" advTm="233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10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>
            <a:extLst>
              <a:ext uri="{FF2B5EF4-FFF2-40B4-BE49-F238E27FC236}">
                <a16:creationId xmlns:a16="http://schemas.microsoft.com/office/drawing/2014/main" id="{1B5E5490-E0C6-5116-A1DC-B065D04FB524}"/>
              </a:ext>
            </a:extLst>
          </p:cNvPr>
          <p:cNvSpPr/>
          <p:nvPr/>
        </p:nvSpPr>
        <p:spPr>
          <a:xfrm>
            <a:off x="889027" y="1831521"/>
            <a:ext cx="3428213" cy="3194957"/>
          </a:xfrm>
          <a:prstGeom prst="ellipse">
            <a:avLst/>
          </a:prstGeom>
          <a:gradFill flip="none" rotWithShape="1">
            <a:gsLst>
              <a:gs pos="80000">
                <a:srgbClr val="03103C">
                  <a:alpha val="20000"/>
                </a:srgbClr>
              </a:gs>
              <a:gs pos="0">
                <a:srgbClr val="4CE6B8"/>
              </a:gs>
              <a:gs pos="50000">
                <a:srgbClr val="4CE6B8">
                  <a:alpha val="50000"/>
                </a:srgbClr>
              </a:gs>
              <a:gs pos="28000">
                <a:srgbClr val="4CE6B8"/>
              </a:gs>
              <a:gs pos="100000">
                <a:srgbClr val="03103C"/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 descr="벡터그래픽이(가) 표시된 사진&#10;&#10;자동 생성된 설명">
            <a:extLst>
              <a:ext uri="{FF2B5EF4-FFF2-40B4-BE49-F238E27FC236}">
                <a16:creationId xmlns:a16="http://schemas.microsoft.com/office/drawing/2014/main" id="{C3746223-F41F-DDF2-445D-D8A330FD03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291749" y="-47904400"/>
            <a:ext cx="2562603" cy="1676400"/>
          </a:xfrm>
          <a:prstGeom prst="rect">
            <a:avLst/>
          </a:prstGeom>
        </p:spPr>
      </p:pic>
      <p:pic>
        <p:nvPicPr>
          <p:cNvPr id="9" name="그림 8" descr="벡터그래픽이(가) 표시된 사진&#10;&#10;자동 생성된 설명">
            <a:extLst>
              <a:ext uri="{FF2B5EF4-FFF2-40B4-BE49-F238E27FC236}">
                <a16:creationId xmlns:a16="http://schemas.microsoft.com/office/drawing/2014/main" id="{BD2E1058-4F1E-4E92-443B-770665189F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82651" y="52171600"/>
            <a:ext cx="2562603" cy="1676400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643102D3-4148-BC2C-EE8B-D589A27819BB}"/>
              </a:ext>
            </a:extLst>
          </p:cNvPr>
          <p:cNvSpPr/>
          <p:nvPr/>
        </p:nvSpPr>
        <p:spPr>
          <a:xfrm>
            <a:off x="3986705" y="1094922"/>
            <a:ext cx="4218590" cy="3931556"/>
          </a:xfrm>
          <a:prstGeom prst="ellipse">
            <a:avLst/>
          </a:prstGeom>
          <a:gradFill flip="none" rotWithShape="1">
            <a:gsLst>
              <a:gs pos="80000">
                <a:srgbClr val="03103C">
                  <a:alpha val="20000"/>
                </a:srgbClr>
              </a:gs>
              <a:gs pos="0">
                <a:srgbClr val="4CE6B8"/>
              </a:gs>
              <a:gs pos="50000">
                <a:srgbClr val="4CE6B8">
                  <a:alpha val="50000"/>
                </a:srgbClr>
              </a:gs>
              <a:gs pos="28000">
                <a:srgbClr val="4CE6B8"/>
              </a:gs>
              <a:gs pos="100000">
                <a:srgbClr val="03103C"/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래픽 6" descr="전구 단색으로 채워진">
            <a:extLst>
              <a:ext uri="{FF2B5EF4-FFF2-40B4-BE49-F238E27FC236}">
                <a16:creationId xmlns:a16="http://schemas.microsoft.com/office/drawing/2014/main" id="{44599456-84BD-9EC7-2C60-BA1D152425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29200" y="2362200"/>
            <a:ext cx="2133600" cy="21336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0F49C3A-62DF-E00C-AA0F-EAF8DB8B9FF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3125" y="2362200"/>
            <a:ext cx="2191941" cy="213360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10624D16-8BD2-5EA7-6F95-4C43AC7B071D}"/>
              </a:ext>
            </a:extLst>
          </p:cNvPr>
          <p:cNvSpPr/>
          <p:nvPr/>
        </p:nvSpPr>
        <p:spPr>
          <a:xfrm>
            <a:off x="1506934" y="2362200"/>
            <a:ext cx="2192400" cy="2133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altLang="ko-KR" sz="4400" dirty="0">
                <a:solidFill>
                  <a:schemeClr val="bg1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CALM</a:t>
            </a:r>
          </a:p>
          <a:p>
            <a:pPr algn="dist"/>
            <a:r>
              <a:rPr lang="en-US" altLang="ko-KR" sz="4400" dirty="0">
                <a:solidFill>
                  <a:schemeClr val="bg1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TECH</a:t>
            </a:r>
            <a:endParaRPr lang="ko-KR" altLang="en-US" sz="4400" dirty="0">
              <a:solidFill>
                <a:schemeClr val="bg1"/>
              </a:solidFill>
              <a:latin typeface="SB 어그로 Bold" panose="02020603020101020101" pitchFamily="18" charset="-127"/>
              <a:ea typeface="SB 어그로 Bold" panose="02020603020101020101" pitchFamily="18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2A3A398-F229-CEFF-1AAB-BF4176012896}"/>
              </a:ext>
            </a:extLst>
          </p:cNvPr>
          <p:cNvSpPr/>
          <p:nvPr/>
        </p:nvSpPr>
        <p:spPr>
          <a:xfrm>
            <a:off x="8953732" y="3098800"/>
            <a:ext cx="1194525" cy="8001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altLang="ko-KR" sz="2400" dirty="0">
                <a:solidFill>
                  <a:srgbClr val="03103C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WEB</a:t>
            </a:r>
          </a:p>
          <a:p>
            <a:pPr algn="dist"/>
            <a:r>
              <a:rPr lang="en-US" altLang="ko-KR" sz="2400" dirty="0">
                <a:solidFill>
                  <a:srgbClr val="03103C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RTC</a:t>
            </a:r>
            <a:endParaRPr lang="ko-KR" altLang="en-US" sz="2400" dirty="0">
              <a:solidFill>
                <a:srgbClr val="03103C"/>
              </a:solidFill>
              <a:latin typeface="SB 어그로 Bold" panose="02020603020101020101" pitchFamily="18" charset="-127"/>
              <a:ea typeface="SB 어그로 Bold" panose="02020603020101020101" pitchFamily="18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103FB20-37FF-0648-608F-321264F973AF}"/>
              </a:ext>
            </a:extLst>
          </p:cNvPr>
          <p:cNvSpPr/>
          <p:nvPr/>
        </p:nvSpPr>
        <p:spPr>
          <a:xfrm>
            <a:off x="241300" y="86519"/>
            <a:ext cx="2133600" cy="1028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dirty="0">
                <a:solidFill>
                  <a:srgbClr val="D2FAF0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WHAT?</a:t>
            </a:r>
            <a:endParaRPr lang="ko-KR" altLang="en-US" sz="4400" dirty="0">
              <a:solidFill>
                <a:srgbClr val="D2FAF0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EB63DB8-A28C-68EF-9521-D9D50BB6E183}"/>
              </a:ext>
            </a:extLst>
          </p:cNvPr>
          <p:cNvSpPr/>
          <p:nvPr/>
        </p:nvSpPr>
        <p:spPr>
          <a:xfrm>
            <a:off x="1041518" y="4495800"/>
            <a:ext cx="3105579" cy="8001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err="1">
                <a:solidFill>
                  <a:srgbClr val="D2FAF0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무자각</a:t>
            </a:r>
            <a:r>
              <a:rPr lang="ko-KR" altLang="en-US" sz="2400" dirty="0">
                <a:solidFill>
                  <a:srgbClr val="D2FAF0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 데이터 분석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A73DB50-7223-FDF4-87E2-D1236CD30325}"/>
              </a:ext>
            </a:extLst>
          </p:cNvPr>
          <p:cNvSpPr/>
          <p:nvPr/>
        </p:nvSpPr>
        <p:spPr>
          <a:xfrm>
            <a:off x="1041518" y="5026478"/>
            <a:ext cx="3105579" cy="8001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rgbClr val="D2FAF0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적합한 솔루션 제시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83AA0B4-0806-C389-225D-B3192005C9A6}"/>
              </a:ext>
            </a:extLst>
          </p:cNvPr>
          <p:cNvSpPr/>
          <p:nvPr/>
        </p:nvSpPr>
        <p:spPr>
          <a:xfrm>
            <a:off x="8036305" y="4495800"/>
            <a:ext cx="3105579" cy="8001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rgbClr val="D2FAF0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지연 없는 통신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4AED7E5-B1C2-6D1D-AC3F-6AE9EB4E54A5}"/>
              </a:ext>
            </a:extLst>
          </p:cNvPr>
          <p:cNvSpPr/>
          <p:nvPr/>
        </p:nvSpPr>
        <p:spPr>
          <a:xfrm>
            <a:off x="8036305" y="5026478"/>
            <a:ext cx="3105579" cy="8001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rgbClr val="D2FAF0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설치가 없는 </a:t>
            </a:r>
            <a:r>
              <a:rPr lang="en-US" altLang="ko-KR" sz="2400" dirty="0">
                <a:solidFill>
                  <a:srgbClr val="D2FAF0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API</a:t>
            </a:r>
            <a:endParaRPr lang="ko-KR" altLang="en-US" sz="2400" dirty="0">
              <a:solidFill>
                <a:srgbClr val="D2FAF0"/>
              </a:solidFill>
              <a:latin typeface="SB 어그로 Bold" panose="02020603020101020101" pitchFamily="18" charset="-127"/>
              <a:ea typeface="SB 어그로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501755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 advTm="233">
        <p159:morph option="byObject"/>
      </p:transition>
    </mc:Choice>
    <mc:Fallback xmlns="">
      <p:transition spd="slow" advTm="233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7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벡터그래픽이(가) 표시된 사진&#10;&#10;자동 생성된 설명">
            <a:extLst>
              <a:ext uri="{FF2B5EF4-FFF2-40B4-BE49-F238E27FC236}">
                <a16:creationId xmlns:a16="http://schemas.microsoft.com/office/drawing/2014/main" id="{C3746223-F41F-DDF2-445D-D8A330FD03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291749" y="-47904400"/>
            <a:ext cx="2562603" cy="1676400"/>
          </a:xfrm>
          <a:prstGeom prst="rect">
            <a:avLst/>
          </a:prstGeom>
        </p:spPr>
      </p:pic>
      <p:pic>
        <p:nvPicPr>
          <p:cNvPr id="9" name="그림 8" descr="벡터그래픽이(가) 표시된 사진&#10;&#10;자동 생성된 설명">
            <a:extLst>
              <a:ext uri="{FF2B5EF4-FFF2-40B4-BE49-F238E27FC236}">
                <a16:creationId xmlns:a16="http://schemas.microsoft.com/office/drawing/2014/main" id="{BD2E1058-4F1E-4E92-443B-770665189F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82651" y="52171600"/>
            <a:ext cx="2562603" cy="16764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D6CE0AA-593F-67E8-F127-57723CF7648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746" t="38267" r="6227" b="5066"/>
          <a:stretch/>
        </p:blipFill>
        <p:spPr>
          <a:xfrm>
            <a:off x="12192000" y="-4043362"/>
            <a:ext cx="4254500" cy="38862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1A36D880-AF58-DC3E-38D8-F616941017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590800" y="-4863193"/>
            <a:ext cx="7620000" cy="428625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A9F428E-69AB-BFC3-0093-A1D319C74A56}"/>
              </a:ext>
            </a:extLst>
          </p:cNvPr>
          <p:cNvSpPr/>
          <p:nvPr/>
        </p:nvSpPr>
        <p:spPr>
          <a:xfrm>
            <a:off x="3236686" y="2898322"/>
            <a:ext cx="5718628" cy="1028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600" dirty="0">
                <a:solidFill>
                  <a:srgbClr val="000745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WHAT?</a:t>
            </a:r>
            <a:endParaRPr lang="ko-KR" altLang="en-US" sz="6600" dirty="0">
              <a:solidFill>
                <a:srgbClr val="000745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0DAB7143-73F7-7BFB-6124-BB3E162C967D}"/>
              </a:ext>
            </a:extLst>
          </p:cNvPr>
          <p:cNvGrpSpPr/>
          <p:nvPr/>
        </p:nvGrpSpPr>
        <p:grpSpPr>
          <a:xfrm>
            <a:off x="4038600" y="7402287"/>
            <a:ext cx="4114800" cy="3248025"/>
            <a:chOff x="4038600" y="7402287"/>
            <a:chExt cx="4114800" cy="3248025"/>
          </a:xfrm>
        </p:grpSpPr>
        <p:pic>
          <p:nvPicPr>
            <p:cNvPr id="7" name="그림 6" descr="벡터그래픽이(가) 표시된 사진&#10;&#10;자동 생성된 설명">
              <a:extLst>
                <a:ext uri="{FF2B5EF4-FFF2-40B4-BE49-F238E27FC236}">
                  <a16:creationId xmlns:a16="http://schemas.microsoft.com/office/drawing/2014/main" id="{AF052188-BD8A-FAFC-80AE-775BFD3E35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45334" y="7402287"/>
              <a:ext cx="3101332" cy="2028825"/>
            </a:xfrm>
            <a:prstGeom prst="rect">
              <a:avLst/>
            </a:prstGeom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3230C4C5-4A20-6D4C-4E48-F8C7674F5B86}"/>
                </a:ext>
              </a:extLst>
            </p:cNvPr>
            <p:cNvSpPr/>
            <p:nvPr/>
          </p:nvSpPr>
          <p:spPr>
            <a:xfrm>
              <a:off x="4038600" y="9269187"/>
              <a:ext cx="4114800" cy="13811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500" dirty="0">
                  <a:solidFill>
                    <a:srgbClr val="022D52"/>
                  </a:solidFill>
                  <a:latin typeface="Love Ya Like A Sister" panose="02000000000000000000" pitchFamily="2" charset="0"/>
                </a:rPr>
                <a:t>CALM</a:t>
              </a:r>
              <a:r>
                <a:rPr lang="en-US" altLang="ko-KR" sz="5500" dirty="0">
                  <a:solidFill>
                    <a:srgbClr val="017CC5"/>
                  </a:solidFill>
                  <a:latin typeface="Love Ya Like A Sister" panose="02000000000000000000" pitchFamily="2" charset="0"/>
                </a:rPr>
                <a:t> </a:t>
              </a:r>
              <a:r>
                <a:rPr lang="en-US" altLang="ko-KR" sz="5500" dirty="0">
                  <a:solidFill>
                    <a:srgbClr val="3B7BB1"/>
                  </a:solidFill>
                  <a:latin typeface="Love Ya Like A Sister" panose="02000000000000000000" pitchFamily="2" charset="0"/>
                </a:rPr>
                <a:t>WAVE</a:t>
              </a:r>
              <a:endParaRPr lang="ko-KR" altLang="en-US" sz="5500" dirty="0">
                <a:solidFill>
                  <a:srgbClr val="3B7BB1"/>
                </a:solidFill>
                <a:latin typeface="Love Ya Like A Sister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58807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83">
        <p:fade/>
      </p:transition>
    </mc:Choice>
    <mc:Fallback xmlns="">
      <p:transition spd="med" advTm="483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7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벡터그래픽이(가) 표시된 사진&#10;&#10;자동 생성된 설명">
            <a:extLst>
              <a:ext uri="{FF2B5EF4-FFF2-40B4-BE49-F238E27FC236}">
                <a16:creationId xmlns:a16="http://schemas.microsoft.com/office/drawing/2014/main" id="{C3746223-F41F-DDF2-445D-D8A330FD03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291749" y="-47904400"/>
            <a:ext cx="2562603" cy="1676400"/>
          </a:xfrm>
          <a:prstGeom prst="rect">
            <a:avLst/>
          </a:prstGeom>
        </p:spPr>
      </p:pic>
      <p:pic>
        <p:nvPicPr>
          <p:cNvPr id="9" name="그림 8" descr="벡터그래픽이(가) 표시된 사진&#10;&#10;자동 생성된 설명">
            <a:extLst>
              <a:ext uri="{FF2B5EF4-FFF2-40B4-BE49-F238E27FC236}">
                <a16:creationId xmlns:a16="http://schemas.microsoft.com/office/drawing/2014/main" id="{BD2E1058-4F1E-4E92-443B-770665189F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82651" y="52171600"/>
            <a:ext cx="2562603" cy="16764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A9F428E-69AB-BFC3-0093-A1D319C74A56}"/>
              </a:ext>
            </a:extLst>
          </p:cNvPr>
          <p:cNvSpPr/>
          <p:nvPr/>
        </p:nvSpPr>
        <p:spPr>
          <a:xfrm>
            <a:off x="3236686" y="430894"/>
            <a:ext cx="5718628" cy="1028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dirty="0">
                <a:solidFill>
                  <a:srgbClr val="000745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WHAT?</a:t>
            </a:r>
            <a:endParaRPr lang="ko-KR" altLang="en-US" sz="4400" dirty="0">
              <a:solidFill>
                <a:srgbClr val="000745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DA6B4016-524E-498F-2A0C-16399ABFE9E4}"/>
              </a:ext>
            </a:extLst>
          </p:cNvPr>
          <p:cNvGrpSpPr/>
          <p:nvPr/>
        </p:nvGrpSpPr>
        <p:grpSpPr>
          <a:xfrm>
            <a:off x="4038600" y="2342016"/>
            <a:ext cx="4114800" cy="3248025"/>
            <a:chOff x="4038600" y="1804987"/>
            <a:chExt cx="4114800" cy="3248025"/>
          </a:xfrm>
        </p:grpSpPr>
        <p:pic>
          <p:nvPicPr>
            <p:cNvPr id="7" name="그림 6" descr="벡터그래픽이(가) 표시된 사진&#10;&#10;자동 생성된 설명">
              <a:extLst>
                <a:ext uri="{FF2B5EF4-FFF2-40B4-BE49-F238E27FC236}">
                  <a16:creationId xmlns:a16="http://schemas.microsoft.com/office/drawing/2014/main" id="{0B5200BB-8272-7E05-0B0F-D0AA7C92B19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45334" y="1804987"/>
              <a:ext cx="3101332" cy="2028825"/>
            </a:xfrm>
            <a:prstGeom prst="rect">
              <a:avLst/>
            </a:prstGeom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7692DACF-5681-42FE-E21F-C54DE84D38B0}"/>
                </a:ext>
              </a:extLst>
            </p:cNvPr>
            <p:cNvSpPr/>
            <p:nvPr/>
          </p:nvSpPr>
          <p:spPr>
            <a:xfrm>
              <a:off x="4038600" y="3671887"/>
              <a:ext cx="4114800" cy="13811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500" dirty="0">
                  <a:solidFill>
                    <a:srgbClr val="022D52"/>
                  </a:solidFill>
                  <a:latin typeface="Love Ya Like A Sister" panose="02000000000000000000" pitchFamily="2" charset="0"/>
                </a:rPr>
                <a:t>CALM</a:t>
              </a:r>
              <a:r>
                <a:rPr lang="en-US" altLang="ko-KR" sz="5500" dirty="0">
                  <a:solidFill>
                    <a:srgbClr val="017CC5"/>
                  </a:solidFill>
                  <a:latin typeface="Love Ya Like A Sister" panose="02000000000000000000" pitchFamily="2" charset="0"/>
                </a:rPr>
                <a:t> </a:t>
              </a:r>
              <a:r>
                <a:rPr lang="en-US" altLang="ko-KR" sz="5500" dirty="0">
                  <a:solidFill>
                    <a:srgbClr val="3B7BB1"/>
                  </a:solidFill>
                  <a:latin typeface="Love Ya Like A Sister" panose="02000000000000000000" pitchFamily="2" charset="0"/>
                </a:rPr>
                <a:t>WAVE</a:t>
              </a:r>
              <a:endParaRPr lang="ko-KR" altLang="en-US" sz="5500" dirty="0">
                <a:solidFill>
                  <a:srgbClr val="3B7BB1"/>
                </a:solidFill>
                <a:latin typeface="Love Ya Like A Sister" panose="02000000000000000000" pitchFamily="2" charset="0"/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687A9F83-64EC-EE50-A7EB-84566FA3318A}"/>
              </a:ext>
            </a:extLst>
          </p:cNvPr>
          <p:cNvSpPr/>
          <p:nvPr/>
        </p:nvSpPr>
        <p:spPr>
          <a:xfrm>
            <a:off x="3236685" y="5354861"/>
            <a:ext cx="5718630" cy="1028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rgbClr val="E9F7FD"/>
                </a:solidFill>
                <a:latin typeface="카페24 고운밤" pitchFamily="2" charset="-127"/>
                <a:ea typeface="카페24 고운밤" pitchFamily="2" charset="-127"/>
              </a:rPr>
              <a:t>조금씩 더 나아질 당신을 위해</a:t>
            </a:r>
            <a:endParaRPr lang="en-US" altLang="ko-KR" sz="2400" dirty="0">
              <a:solidFill>
                <a:srgbClr val="E9F7FD"/>
              </a:solidFill>
              <a:latin typeface="카페24 고운밤" pitchFamily="2" charset="-127"/>
              <a:ea typeface="카페24 고운밤" pitchFamily="2" charset="-127"/>
            </a:endParaRPr>
          </a:p>
          <a:p>
            <a:pPr algn="ctr"/>
            <a:r>
              <a:rPr lang="en-US" altLang="ko-KR" sz="2400" dirty="0">
                <a:solidFill>
                  <a:srgbClr val="E9F7FD"/>
                </a:solidFill>
                <a:latin typeface="카페24 고운밤" pitchFamily="2" charset="-127"/>
                <a:ea typeface="카페24 고운밤" pitchFamily="2" charset="-127"/>
              </a:rPr>
              <a:t>For You who will get better little by little</a:t>
            </a:r>
            <a:endParaRPr lang="ko-KR" altLang="en-US" sz="2400" dirty="0">
              <a:solidFill>
                <a:srgbClr val="E9F7FD"/>
              </a:solidFill>
              <a:latin typeface="카페24 고운밤" pitchFamily="2" charset="-127"/>
              <a:ea typeface="카페24 고운밤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729211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advTm="317">
        <p159:morph option="byObject"/>
      </p:transition>
    </mc:Choice>
    <mc:Fallback xmlns="">
      <p:transition advTm="317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10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벡터그래픽이(가) 표시된 사진&#10;&#10;자동 생성된 설명">
            <a:extLst>
              <a:ext uri="{FF2B5EF4-FFF2-40B4-BE49-F238E27FC236}">
                <a16:creationId xmlns:a16="http://schemas.microsoft.com/office/drawing/2014/main" id="{C3746223-F41F-DDF2-445D-D8A330FD03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291749" y="-47904400"/>
            <a:ext cx="2562603" cy="1676400"/>
          </a:xfrm>
          <a:prstGeom prst="rect">
            <a:avLst/>
          </a:prstGeom>
        </p:spPr>
      </p:pic>
      <p:pic>
        <p:nvPicPr>
          <p:cNvPr id="9" name="그림 8" descr="벡터그래픽이(가) 표시된 사진&#10;&#10;자동 생성된 설명">
            <a:extLst>
              <a:ext uri="{FF2B5EF4-FFF2-40B4-BE49-F238E27FC236}">
                <a16:creationId xmlns:a16="http://schemas.microsoft.com/office/drawing/2014/main" id="{BD2E1058-4F1E-4E92-443B-770665189F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82651" y="52171600"/>
            <a:ext cx="2562603" cy="1676400"/>
          </a:xfrm>
          <a:prstGeom prst="rect">
            <a:avLst/>
          </a:prstGeom>
        </p:spPr>
      </p:pic>
      <p:sp>
        <p:nvSpPr>
          <p:cNvPr id="14" name="타원 13">
            <a:extLst>
              <a:ext uri="{FF2B5EF4-FFF2-40B4-BE49-F238E27FC236}">
                <a16:creationId xmlns:a16="http://schemas.microsoft.com/office/drawing/2014/main" id="{95CBC409-BFE3-1F35-55A3-A2F833C38303}"/>
              </a:ext>
            </a:extLst>
          </p:cNvPr>
          <p:cNvSpPr/>
          <p:nvPr/>
        </p:nvSpPr>
        <p:spPr>
          <a:xfrm>
            <a:off x="2934098" y="964162"/>
            <a:ext cx="6323802" cy="3201438"/>
          </a:xfrm>
          <a:prstGeom prst="ellipse">
            <a:avLst/>
          </a:prstGeom>
          <a:gradFill flip="none" rotWithShape="1">
            <a:gsLst>
              <a:gs pos="80000">
                <a:srgbClr val="03103C">
                  <a:alpha val="20000"/>
                </a:srgbClr>
              </a:gs>
              <a:gs pos="0">
                <a:srgbClr val="4CE6B8"/>
              </a:gs>
              <a:gs pos="50000">
                <a:srgbClr val="4CE6B8">
                  <a:alpha val="50000"/>
                </a:srgbClr>
              </a:gs>
              <a:gs pos="28000">
                <a:srgbClr val="4CE6B8"/>
              </a:gs>
              <a:gs pos="100000">
                <a:srgbClr val="03103C"/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 descr="텍스트, 벡터그래픽이(가) 표시된 사진&#10;&#10;자동 생성된 설명">
            <a:extLst>
              <a:ext uri="{FF2B5EF4-FFF2-40B4-BE49-F238E27FC236}">
                <a16:creationId xmlns:a16="http://schemas.microsoft.com/office/drawing/2014/main" id="{62CCBC95-7A1E-2928-1825-02ED7510772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61" b="92676" l="9863" r="89844">
                        <a14:foregroundMark x1="38379" y1="90723" x2="39160" y2="88281"/>
                        <a14:foregroundMark x1="48438" y1="92676" x2="49316" y2="89941"/>
                        <a14:foregroundMark x1="60059" y1="92188" x2="61328" y2="92188"/>
                        <a14:foregroundMark x1="10254" y1="69727" x2="9863" y2="769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565" t="37644" r="6768" b="3359"/>
          <a:stretch/>
        </p:blipFill>
        <p:spPr>
          <a:xfrm>
            <a:off x="4350543" y="1376704"/>
            <a:ext cx="3490913" cy="2376354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04302065-C6C3-E154-EF51-25DF4136A0B5}"/>
              </a:ext>
            </a:extLst>
          </p:cNvPr>
          <p:cNvSpPr/>
          <p:nvPr/>
        </p:nvSpPr>
        <p:spPr>
          <a:xfrm>
            <a:off x="3568699" y="3923677"/>
            <a:ext cx="5054600" cy="15061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dirty="0">
                <a:solidFill>
                  <a:srgbClr val="D2FAF0"/>
                </a:solidFill>
                <a:latin typeface="카페24 단정해" pitchFamily="2" charset="-127"/>
                <a:ea typeface="카페24 단정해" pitchFamily="2" charset="-127"/>
              </a:rPr>
              <a:t>서울 </a:t>
            </a:r>
            <a:r>
              <a:rPr lang="en-US" altLang="ko-KR" sz="4400" dirty="0">
                <a:solidFill>
                  <a:srgbClr val="D2FAF0"/>
                </a:solidFill>
                <a:latin typeface="카페24 단정해" pitchFamily="2" charset="-127"/>
                <a:ea typeface="카페24 단정해" pitchFamily="2" charset="-127"/>
              </a:rPr>
              <a:t>1</a:t>
            </a:r>
            <a:r>
              <a:rPr lang="ko-KR" altLang="en-US" sz="4400" dirty="0">
                <a:solidFill>
                  <a:srgbClr val="D2FAF0"/>
                </a:solidFill>
                <a:latin typeface="카페24 단정해" pitchFamily="2" charset="-127"/>
                <a:ea typeface="카페24 단정해" pitchFamily="2" charset="-127"/>
              </a:rPr>
              <a:t>반 </a:t>
            </a:r>
            <a:r>
              <a:rPr lang="en-US" altLang="ko-KR" sz="4400" dirty="0">
                <a:solidFill>
                  <a:srgbClr val="D2FAF0"/>
                </a:solidFill>
                <a:latin typeface="카페24 단정해" pitchFamily="2" charset="-127"/>
                <a:ea typeface="카페24 단정해" pitchFamily="2" charset="-127"/>
              </a:rPr>
              <a:t>5</a:t>
            </a:r>
            <a:r>
              <a:rPr lang="ko-KR" altLang="en-US" sz="4400" dirty="0">
                <a:solidFill>
                  <a:srgbClr val="D2FAF0"/>
                </a:solidFill>
                <a:latin typeface="카페24 단정해" pitchFamily="2" charset="-127"/>
                <a:ea typeface="카페24 단정해" pitchFamily="2" charset="-127"/>
              </a:rPr>
              <a:t>조</a:t>
            </a:r>
            <a:endParaRPr lang="en-US" altLang="ko-KR" sz="4400" dirty="0">
              <a:solidFill>
                <a:srgbClr val="D2FAF0"/>
              </a:solidFill>
              <a:latin typeface="카페24 단정해" pitchFamily="2" charset="-127"/>
              <a:ea typeface="카페24 단정해" pitchFamily="2" charset="-127"/>
            </a:endParaRPr>
          </a:p>
          <a:p>
            <a:pPr algn="ctr"/>
            <a:r>
              <a:rPr lang="ko-KR" altLang="en-US" sz="4400" dirty="0">
                <a:solidFill>
                  <a:srgbClr val="D2FAF0"/>
                </a:solidFill>
                <a:latin typeface="카페24 단정해" pitchFamily="2" charset="-127"/>
                <a:ea typeface="카페24 단정해" pitchFamily="2" charset="-127"/>
              </a:rPr>
              <a:t>모닥불 쬐는 고양이들</a:t>
            </a:r>
          </a:p>
        </p:txBody>
      </p:sp>
      <p:sp>
        <p:nvSpPr>
          <p:cNvPr id="26" name="자유형: 도형 25">
            <a:extLst>
              <a:ext uri="{FF2B5EF4-FFF2-40B4-BE49-F238E27FC236}">
                <a16:creationId xmlns:a16="http://schemas.microsoft.com/office/drawing/2014/main" id="{3900D517-38B7-CDEF-30AD-360CC4AAA57C}"/>
              </a:ext>
            </a:extLst>
          </p:cNvPr>
          <p:cNvSpPr/>
          <p:nvPr/>
        </p:nvSpPr>
        <p:spPr>
          <a:xfrm rot="1546339">
            <a:off x="-1800489" y="7539681"/>
            <a:ext cx="2123768" cy="2373312"/>
          </a:xfrm>
          <a:custGeom>
            <a:avLst/>
            <a:gdLst>
              <a:gd name="connsiteX0" fmla="*/ 0 w 7047220"/>
              <a:gd name="connsiteY0" fmla="*/ 0 h 2373312"/>
              <a:gd name="connsiteX1" fmla="*/ 7047220 w 7047220"/>
              <a:gd name="connsiteY1" fmla="*/ 0 h 2373312"/>
              <a:gd name="connsiteX2" fmla="*/ 6595371 w 7047220"/>
              <a:gd name="connsiteY2" fmla="*/ 2373312 h 2373312"/>
              <a:gd name="connsiteX3" fmla="*/ 473709 w 7047220"/>
              <a:gd name="connsiteY3" fmla="*/ 2373312 h 2373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47220" h="2373312">
                <a:moveTo>
                  <a:pt x="0" y="0"/>
                </a:moveTo>
                <a:lnTo>
                  <a:pt x="7047220" y="0"/>
                </a:lnTo>
                <a:lnTo>
                  <a:pt x="6595371" y="2373312"/>
                </a:lnTo>
                <a:lnTo>
                  <a:pt x="473709" y="2373312"/>
                </a:lnTo>
                <a:close/>
              </a:path>
            </a:pathLst>
          </a:custGeom>
          <a:solidFill>
            <a:srgbClr val="4CE6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27" name="그래픽 20" descr="휴대폰 및 계산기와 노트북">
            <a:extLst>
              <a:ext uri="{FF2B5EF4-FFF2-40B4-BE49-F238E27FC236}">
                <a16:creationId xmlns:a16="http://schemas.microsoft.com/office/drawing/2014/main" id="{4DC64C8C-1790-EE23-8B32-A7F1ED68906E}"/>
              </a:ext>
            </a:extLst>
          </p:cNvPr>
          <p:cNvGrpSpPr/>
          <p:nvPr/>
        </p:nvGrpSpPr>
        <p:grpSpPr>
          <a:xfrm rot="19264473">
            <a:off x="1832346" y="7747423"/>
            <a:ext cx="2132799" cy="2875902"/>
            <a:chOff x="3512791" y="3518412"/>
            <a:chExt cx="2132799" cy="2875902"/>
          </a:xfrm>
        </p:grpSpPr>
        <p:sp>
          <p:nvSpPr>
            <p:cNvPr id="28" name="자유형: 도형 27">
              <a:extLst>
                <a:ext uri="{FF2B5EF4-FFF2-40B4-BE49-F238E27FC236}">
                  <a16:creationId xmlns:a16="http://schemas.microsoft.com/office/drawing/2014/main" id="{E1F667CA-FAA6-D57D-E64E-8AAA3F5E6854}"/>
                </a:ext>
              </a:extLst>
            </p:cNvPr>
            <p:cNvSpPr/>
            <p:nvPr/>
          </p:nvSpPr>
          <p:spPr>
            <a:xfrm>
              <a:off x="3512791" y="3518412"/>
              <a:ext cx="2132799" cy="2875902"/>
            </a:xfrm>
            <a:custGeom>
              <a:avLst/>
              <a:gdLst>
                <a:gd name="connsiteX0" fmla="*/ 0 w 2132799"/>
                <a:gd name="connsiteY0" fmla="*/ 0 h 2875902"/>
                <a:gd name="connsiteX1" fmla="*/ 2132800 w 2132799"/>
                <a:gd name="connsiteY1" fmla="*/ 0 h 2875902"/>
                <a:gd name="connsiteX2" fmla="*/ 2132800 w 2132799"/>
                <a:gd name="connsiteY2" fmla="*/ 2875902 h 2875902"/>
                <a:gd name="connsiteX3" fmla="*/ 0 w 2132799"/>
                <a:gd name="connsiteY3" fmla="*/ 2875902 h 2875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32799" h="2875902">
                  <a:moveTo>
                    <a:pt x="0" y="0"/>
                  </a:moveTo>
                  <a:lnTo>
                    <a:pt x="2132800" y="0"/>
                  </a:lnTo>
                  <a:lnTo>
                    <a:pt x="2132800" y="2875902"/>
                  </a:lnTo>
                  <a:lnTo>
                    <a:pt x="0" y="2875902"/>
                  </a:lnTo>
                  <a:close/>
                </a:path>
              </a:pathLst>
            </a:custGeom>
            <a:solidFill>
              <a:srgbClr val="D2FAF0"/>
            </a:solidFill>
            <a:ln w="96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29" name="자유형: 도형 28">
              <a:extLst>
                <a:ext uri="{FF2B5EF4-FFF2-40B4-BE49-F238E27FC236}">
                  <a16:creationId xmlns:a16="http://schemas.microsoft.com/office/drawing/2014/main" id="{F4A8993A-F729-DDA4-EB46-686B34326206}"/>
                </a:ext>
              </a:extLst>
            </p:cNvPr>
            <p:cNvSpPr/>
            <p:nvPr/>
          </p:nvSpPr>
          <p:spPr>
            <a:xfrm>
              <a:off x="3816788" y="3986228"/>
              <a:ext cx="1524807" cy="1962948"/>
            </a:xfrm>
            <a:custGeom>
              <a:avLst/>
              <a:gdLst>
                <a:gd name="connsiteX0" fmla="*/ 1524807 w 1524807"/>
                <a:gd name="connsiteY0" fmla="*/ 1962948 h 1962948"/>
                <a:gd name="connsiteX1" fmla="*/ 0 w 1524807"/>
                <a:gd name="connsiteY1" fmla="*/ 1962948 h 1962948"/>
                <a:gd name="connsiteX2" fmla="*/ 0 w 1524807"/>
                <a:gd name="connsiteY2" fmla="*/ 1953298 h 1962948"/>
                <a:gd name="connsiteX3" fmla="*/ 1524807 w 1524807"/>
                <a:gd name="connsiteY3" fmla="*/ 1953298 h 1962948"/>
                <a:gd name="connsiteX4" fmla="*/ 1524807 w 1524807"/>
                <a:gd name="connsiteY4" fmla="*/ 1962948 h 1962948"/>
                <a:gd name="connsiteX5" fmla="*/ 1524807 w 1524807"/>
                <a:gd name="connsiteY5" fmla="*/ 1864511 h 1962948"/>
                <a:gd name="connsiteX6" fmla="*/ 0 w 1524807"/>
                <a:gd name="connsiteY6" fmla="*/ 1864511 h 1962948"/>
                <a:gd name="connsiteX7" fmla="*/ 0 w 1524807"/>
                <a:gd name="connsiteY7" fmla="*/ 1874162 h 1962948"/>
                <a:gd name="connsiteX8" fmla="*/ 1524807 w 1524807"/>
                <a:gd name="connsiteY8" fmla="*/ 1874162 h 1962948"/>
                <a:gd name="connsiteX9" fmla="*/ 1524807 w 1524807"/>
                <a:gd name="connsiteY9" fmla="*/ 1864511 h 1962948"/>
                <a:gd name="connsiteX10" fmla="*/ 1524807 w 1524807"/>
                <a:gd name="connsiteY10" fmla="*/ 1775725 h 1962948"/>
                <a:gd name="connsiteX11" fmla="*/ 0 w 1524807"/>
                <a:gd name="connsiteY11" fmla="*/ 1775725 h 1962948"/>
                <a:gd name="connsiteX12" fmla="*/ 0 w 1524807"/>
                <a:gd name="connsiteY12" fmla="*/ 1785376 h 1962948"/>
                <a:gd name="connsiteX13" fmla="*/ 1524807 w 1524807"/>
                <a:gd name="connsiteY13" fmla="*/ 1785376 h 1962948"/>
                <a:gd name="connsiteX14" fmla="*/ 1524807 w 1524807"/>
                <a:gd name="connsiteY14" fmla="*/ 1775725 h 1962948"/>
                <a:gd name="connsiteX15" fmla="*/ 1524807 w 1524807"/>
                <a:gd name="connsiteY15" fmla="*/ 1686938 h 1962948"/>
                <a:gd name="connsiteX16" fmla="*/ 0 w 1524807"/>
                <a:gd name="connsiteY16" fmla="*/ 1686938 h 1962948"/>
                <a:gd name="connsiteX17" fmla="*/ 0 w 1524807"/>
                <a:gd name="connsiteY17" fmla="*/ 1696589 h 1962948"/>
                <a:gd name="connsiteX18" fmla="*/ 1524807 w 1524807"/>
                <a:gd name="connsiteY18" fmla="*/ 1696589 h 1962948"/>
                <a:gd name="connsiteX19" fmla="*/ 1524807 w 1524807"/>
                <a:gd name="connsiteY19" fmla="*/ 1686938 h 1962948"/>
                <a:gd name="connsiteX20" fmla="*/ 1524807 w 1524807"/>
                <a:gd name="connsiteY20" fmla="*/ 1598153 h 1962948"/>
                <a:gd name="connsiteX21" fmla="*/ 0 w 1524807"/>
                <a:gd name="connsiteY21" fmla="*/ 1598153 h 1962948"/>
                <a:gd name="connsiteX22" fmla="*/ 0 w 1524807"/>
                <a:gd name="connsiteY22" fmla="*/ 1607803 h 1962948"/>
                <a:gd name="connsiteX23" fmla="*/ 1524807 w 1524807"/>
                <a:gd name="connsiteY23" fmla="*/ 1607803 h 1962948"/>
                <a:gd name="connsiteX24" fmla="*/ 1524807 w 1524807"/>
                <a:gd name="connsiteY24" fmla="*/ 1598153 h 1962948"/>
                <a:gd name="connsiteX25" fmla="*/ 1524807 w 1524807"/>
                <a:gd name="connsiteY25" fmla="*/ 1509366 h 1962948"/>
                <a:gd name="connsiteX26" fmla="*/ 0 w 1524807"/>
                <a:gd name="connsiteY26" fmla="*/ 1509366 h 1962948"/>
                <a:gd name="connsiteX27" fmla="*/ 0 w 1524807"/>
                <a:gd name="connsiteY27" fmla="*/ 1519017 h 1962948"/>
                <a:gd name="connsiteX28" fmla="*/ 1524807 w 1524807"/>
                <a:gd name="connsiteY28" fmla="*/ 1519017 h 1962948"/>
                <a:gd name="connsiteX29" fmla="*/ 1524807 w 1524807"/>
                <a:gd name="connsiteY29" fmla="*/ 1509366 h 1962948"/>
                <a:gd name="connsiteX30" fmla="*/ 1524807 w 1524807"/>
                <a:gd name="connsiteY30" fmla="*/ 1420580 h 1962948"/>
                <a:gd name="connsiteX31" fmla="*/ 0 w 1524807"/>
                <a:gd name="connsiteY31" fmla="*/ 1420580 h 1962948"/>
                <a:gd name="connsiteX32" fmla="*/ 0 w 1524807"/>
                <a:gd name="connsiteY32" fmla="*/ 1430231 h 1962948"/>
                <a:gd name="connsiteX33" fmla="*/ 1524807 w 1524807"/>
                <a:gd name="connsiteY33" fmla="*/ 1430231 h 1962948"/>
                <a:gd name="connsiteX34" fmla="*/ 1524807 w 1524807"/>
                <a:gd name="connsiteY34" fmla="*/ 1420580 h 1962948"/>
                <a:gd name="connsiteX35" fmla="*/ 1524807 w 1524807"/>
                <a:gd name="connsiteY35" fmla="*/ 1331794 h 1962948"/>
                <a:gd name="connsiteX36" fmla="*/ 0 w 1524807"/>
                <a:gd name="connsiteY36" fmla="*/ 1331794 h 1962948"/>
                <a:gd name="connsiteX37" fmla="*/ 0 w 1524807"/>
                <a:gd name="connsiteY37" fmla="*/ 1341444 h 1962948"/>
                <a:gd name="connsiteX38" fmla="*/ 1524807 w 1524807"/>
                <a:gd name="connsiteY38" fmla="*/ 1341444 h 1962948"/>
                <a:gd name="connsiteX39" fmla="*/ 1524807 w 1524807"/>
                <a:gd name="connsiteY39" fmla="*/ 1331794 h 1962948"/>
                <a:gd name="connsiteX40" fmla="*/ 1524807 w 1524807"/>
                <a:gd name="connsiteY40" fmla="*/ 1243007 h 1962948"/>
                <a:gd name="connsiteX41" fmla="*/ 0 w 1524807"/>
                <a:gd name="connsiteY41" fmla="*/ 1243007 h 1962948"/>
                <a:gd name="connsiteX42" fmla="*/ 0 w 1524807"/>
                <a:gd name="connsiteY42" fmla="*/ 1252658 h 1962948"/>
                <a:gd name="connsiteX43" fmla="*/ 1524807 w 1524807"/>
                <a:gd name="connsiteY43" fmla="*/ 1252658 h 1962948"/>
                <a:gd name="connsiteX44" fmla="*/ 1524807 w 1524807"/>
                <a:gd name="connsiteY44" fmla="*/ 1243007 h 1962948"/>
                <a:gd name="connsiteX45" fmla="*/ 1524807 w 1524807"/>
                <a:gd name="connsiteY45" fmla="*/ 1154222 h 1962948"/>
                <a:gd name="connsiteX46" fmla="*/ 0 w 1524807"/>
                <a:gd name="connsiteY46" fmla="*/ 1154222 h 1962948"/>
                <a:gd name="connsiteX47" fmla="*/ 0 w 1524807"/>
                <a:gd name="connsiteY47" fmla="*/ 1163872 h 1962948"/>
                <a:gd name="connsiteX48" fmla="*/ 1524807 w 1524807"/>
                <a:gd name="connsiteY48" fmla="*/ 1163872 h 1962948"/>
                <a:gd name="connsiteX49" fmla="*/ 1524807 w 1524807"/>
                <a:gd name="connsiteY49" fmla="*/ 1154222 h 1962948"/>
                <a:gd name="connsiteX50" fmla="*/ 1524807 w 1524807"/>
                <a:gd name="connsiteY50" fmla="*/ 1065435 h 1962948"/>
                <a:gd name="connsiteX51" fmla="*/ 0 w 1524807"/>
                <a:gd name="connsiteY51" fmla="*/ 1065435 h 1962948"/>
                <a:gd name="connsiteX52" fmla="*/ 0 w 1524807"/>
                <a:gd name="connsiteY52" fmla="*/ 1075086 h 1962948"/>
                <a:gd name="connsiteX53" fmla="*/ 1524807 w 1524807"/>
                <a:gd name="connsiteY53" fmla="*/ 1075086 h 1962948"/>
                <a:gd name="connsiteX54" fmla="*/ 1524807 w 1524807"/>
                <a:gd name="connsiteY54" fmla="*/ 1065435 h 1962948"/>
                <a:gd name="connsiteX55" fmla="*/ 1524807 w 1524807"/>
                <a:gd name="connsiteY55" fmla="*/ 976649 h 1962948"/>
                <a:gd name="connsiteX56" fmla="*/ 0 w 1524807"/>
                <a:gd name="connsiteY56" fmla="*/ 976649 h 1962948"/>
                <a:gd name="connsiteX57" fmla="*/ 0 w 1524807"/>
                <a:gd name="connsiteY57" fmla="*/ 986299 h 1962948"/>
                <a:gd name="connsiteX58" fmla="*/ 1524807 w 1524807"/>
                <a:gd name="connsiteY58" fmla="*/ 986299 h 1962948"/>
                <a:gd name="connsiteX59" fmla="*/ 1524807 w 1524807"/>
                <a:gd name="connsiteY59" fmla="*/ 976649 h 1962948"/>
                <a:gd name="connsiteX60" fmla="*/ 1524807 w 1524807"/>
                <a:gd name="connsiteY60" fmla="*/ 887862 h 1962948"/>
                <a:gd name="connsiteX61" fmla="*/ 0 w 1524807"/>
                <a:gd name="connsiteY61" fmla="*/ 887862 h 1962948"/>
                <a:gd name="connsiteX62" fmla="*/ 0 w 1524807"/>
                <a:gd name="connsiteY62" fmla="*/ 897513 h 1962948"/>
                <a:gd name="connsiteX63" fmla="*/ 1524807 w 1524807"/>
                <a:gd name="connsiteY63" fmla="*/ 897513 h 1962948"/>
                <a:gd name="connsiteX64" fmla="*/ 1524807 w 1524807"/>
                <a:gd name="connsiteY64" fmla="*/ 887862 h 1962948"/>
                <a:gd name="connsiteX65" fmla="*/ 1524807 w 1524807"/>
                <a:gd name="connsiteY65" fmla="*/ 799076 h 1962948"/>
                <a:gd name="connsiteX66" fmla="*/ 0 w 1524807"/>
                <a:gd name="connsiteY66" fmla="*/ 799076 h 1962948"/>
                <a:gd name="connsiteX67" fmla="*/ 0 w 1524807"/>
                <a:gd name="connsiteY67" fmla="*/ 808727 h 1962948"/>
                <a:gd name="connsiteX68" fmla="*/ 1524807 w 1524807"/>
                <a:gd name="connsiteY68" fmla="*/ 808727 h 1962948"/>
                <a:gd name="connsiteX69" fmla="*/ 1524807 w 1524807"/>
                <a:gd name="connsiteY69" fmla="*/ 799076 h 1962948"/>
                <a:gd name="connsiteX70" fmla="*/ 1524807 w 1524807"/>
                <a:gd name="connsiteY70" fmla="*/ 710290 h 1962948"/>
                <a:gd name="connsiteX71" fmla="*/ 0 w 1524807"/>
                <a:gd name="connsiteY71" fmla="*/ 710290 h 1962948"/>
                <a:gd name="connsiteX72" fmla="*/ 0 w 1524807"/>
                <a:gd name="connsiteY72" fmla="*/ 719941 h 1962948"/>
                <a:gd name="connsiteX73" fmla="*/ 1524807 w 1524807"/>
                <a:gd name="connsiteY73" fmla="*/ 719941 h 1962948"/>
                <a:gd name="connsiteX74" fmla="*/ 1524807 w 1524807"/>
                <a:gd name="connsiteY74" fmla="*/ 710290 h 1962948"/>
                <a:gd name="connsiteX75" fmla="*/ 1524807 w 1524807"/>
                <a:gd name="connsiteY75" fmla="*/ 621504 h 1962948"/>
                <a:gd name="connsiteX76" fmla="*/ 0 w 1524807"/>
                <a:gd name="connsiteY76" fmla="*/ 621504 h 1962948"/>
                <a:gd name="connsiteX77" fmla="*/ 0 w 1524807"/>
                <a:gd name="connsiteY77" fmla="*/ 631155 h 1962948"/>
                <a:gd name="connsiteX78" fmla="*/ 1524807 w 1524807"/>
                <a:gd name="connsiteY78" fmla="*/ 631155 h 1962948"/>
                <a:gd name="connsiteX79" fmla="*/ 1524807 w 1524807"/>
                <a:gd name="connsiteY79" fmla="*/ 621504 h 1962948"/>
                <a:gd name="connsiteX80" fmla="*/ 1524807 w 1524807"/>
                <a:gd name="connsiteY80" fmla="*/ 532718 h 1962948"/>
                <a:gd name="connsiteX81" fmla="*/ 0 w 1524807"/>
                <a:gd name="connsiteY81" fmla="*/ 532718 h 1962948"/>
                <a:gd name="connsiteX82" fmla="*/ 0 w 1524807"/>
                <a:gd name="connsiteY82" fmla="*/ 542368 h 1962948"/>
                <a:gd name="connsiteX83" fmla="*/ 1524807 w 1524807"/>
                <a:gd name="connsiteY83" fmla="*/ 542368 h 1962948"/>
                <a:gd name="connsiteX84" fmla="*/ 1524807 w 1524807"/>
                <a:gd name="connsiteY84" fmla="*/ 532718 h 1962948"/>
                <a:gd name="connsiteX85" fmla="*/ 1524807 w 1524807"/>
                <a:gd name="connsiteY85" fmla="*/ 443931 h 1962948"/>
                <a:gd name="connsiteX86" fmla="*/ 0 w 1524807"/>
                <a:gd name="connsiteY86" fmla="*/ 443931 h 1962948"/>
                <a:gd name="connsiteX87" fmla="*/ 0 w 1524807"/>
                <a:gd name="connsiteY87" fmla="*/ 453582 h 1962948"/>
                <a:gd name="connsiteX88" fmla="*/ 1524807 w 1524807"/>
                <a:gd name="connsiteY88" fmla="*/ 453582 h 1962948"/>
                <a:gd name="connsiteX89" fmla="*/ 1524807 w 1524807"/>
                <a:gd name="connsiteY89" fmla="*/ 443931 h 1962948"/>
                <a:gd name="connsiteX90" fmla="*/ 1524807 w 1524807"/>
                <a:gd name="connsiteY90" fmla="*/ 355145 h 1962948"/>
                <a:gd name="connsiteX91" fmla="*/ 0 w 1524807"/>
                <a:gd name="connsiteY91" fmla="*/ 355145 h 1962948"/>
                <a:gd name="connsiteX92" fmla="*/ 0 w 1524807"/>
                <a:gd name="connsiteY92" fmla="*/ 364796 h 1962948"/>
                <a:gd name="connsiteX93" fmla="*/ 1524807 w 1524807"/>
                <a:gd name="connsiteY93" fmla="*/ 364796 h 1962948"/>
                <a:gd name="connsiteX94" fmla="*/ 1524807 w 1524807"/>
                <a:gd name="connsiteY94" fmla="*/ 355145 h 1962948"/>
                <a:gd name="connsiteX95" fmla="*/ 1524807 w 1524807"/>
                <a:gd name="connsiteY95" fmla="*/ 266359 h 1962948"/>
                <a:gd name="connsiteX96" fmla="*/ 0 w 1524807"/>
                <a:gd name="connsiteY96" fmla="*/ 266359 h 1962948"/>
                <a:gd name="connsiteX97" fmla="*/ 0 w 1524807"/>
                <a:gd name="connsiteY97" fmla="*/ 276010 h 1962948"/>
                <a:gd name="connsiteX98" fmla="*/ 1524807 w 1524807"/>
                <a:gd name="connsiteY98" fmla="*/ 276010 h 1962948"/>
                <a:gd name="connsiteX99" fmla="*/ 1524807 w 1524807"/>
                <a:gd name="connsiteY99" fmla="*/ 266359 h 1962948"/>
                <a:gd name="connsiteX100" fmla="*/ 1524807 w 1524807"/>
                <a:gd name="connsiteY100" fmla="*/ 177573 h 1962948"/>
                <a:gd name="connsiteX101" fmla="*/ 0 w 1524807"/>
                <a:gd name="connsiteY101" fmla="*/ 177573 h 1962948"/>
                <a:gd name="connsiteX102" fmla="*/ 0 w 1524807"/>
                <a:gd name="connsiteY102" fmla="*/ 187223 h 1962948"/>
                <a:gd name="connsiteX103" fmla="*/ 1524807 w 1524807"/>
                <a:gd name="connsiteY103" fmla="*/ 187223 h 1962948"/>
                <a:gd name="connsiteX104" fmla="*/ 1524807 w 1524807"/>
                <a:gd name="connsiteY104" fmla="*/ 177573 h 1962948"/>
                <a:gd name="connsiteX105" fmla="*/ 1524807 w 1524807"/>
                <a:gd name="connsiteY105" fmla="*/ 88786 h 1962948"/>
                <a:gd name="connsiteX106" fmla="*/ 0 w 1524807"/>
                <a:gd name="connsiteY106" fmla="*/ 88786 h 1962948"/>
                <a:gd name="connsiteX107" fmla="*/ 0 w 1524807"/>
                <a:gd name="connsiteY107" fmla="*/ 98437 h 1962948"/>
                <a:gd name="connsiteX108" fmla="*/ 1524807 w 1524807"/>
                <a:gd name="connsiteY108" fmla="*/ 98437 h 1962948"/>
                <a:gd name="connsiteX109" fmla="*/ 1524807 w 1524807"/>
                <a:gd name="connsiteY109" fmla="*/ 88786 h 1962948"/>
                <a:gd name="connsiteX110" fmla="*/ 1524807 w 1524807"/>
                <a:gd name="connsiteY110" fmla="*/ 0 h 1962948"/>
                <a:gd name="connsiteX111" fmla="*/ 0 w 1524807"/>
                <a:gd name="connsiteY111" fmla="*/ 0 h 1962948"/>
                <a:gd name="connsiteX112" fmla="*/ 0 w 1524807"/>
                <a:gd name="connsiteY112" fmla="*/ 9651 h 1962948"/>
                <a:gd name="connsiteX113" fmla="*/ 1524807 w 1524807"/>
                <a:gd name="connsiteY113" fmla="*/ 9651 h 1962948"/>
                <a:gd name="connsiteX114" fmla="*/ 1524807 w 1524807"/>
                <a:gd name="connsiteY114" fmla="*/ 0 h 1962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</a:cxnLst>
              <a:rect l="l" t="t" r="r" b="b"/>
              <a:pathLst>
                <a:path w="1524807" h="1962948">
                  <a:moveTo>
                    <a:pt x="1524807" y="1962948"/>
                  </a:moveTo>
                  <a:lnTo>
                    <a:pt x="0" y="1962948"/>
                  </a:lnTo>
                  <a:lnTo>
                    <a:pt x="0" y="1953298"/>
                  </a:lnTo>
                  <a:lnTo>
                    <a:pt x="1524807" y="1953298"/>
                  </a:lnTo>
                  <a:lnTo>
                    <a:pt x="1524807" y="1962948"/>
                  </a:lnTo>
                  <a:close/>
                  <a:moveTo>
                    <a:pt x="1524807" y="1864511"/>
                  </a:moveTo>
                  <a:lnTo>
                    <a:pt x="0" y="1864511"/>
                  </a:lnTo>
                  <a:lnTo>
                    <a:pt x="0" y="1874162"/>
                  </a:lnTo>
                  <a:lnTo>
                    <a:pt x="1524807" y="1874162"/>
                  </a:lnTo>
                  <a:lnTo>
                    <a:pt x="1524807" y="1864511"/>
                  </a:lnTo>
                  <a:close/>
                  <a:moveTo>
                    <a:pt x="1524807" y="1775725"/>
                  </a:moveTo>
                  <a:lnTo>
                    <a:pt x="0" y="1775725"/>
                  </a:lnTo>
                  <a:lnTo>
                    <a:pt x="0" y="1785376"/>
                  </a:lnTo>
                  <a:lnTo>
                    <a:pt x="1524807" y="1785376"/>
                  </a:lnTo>
                  <a:lnTo>
                    <a:pt x="1524807" y="1775725"/>
                  </a:lnTo>
                  <a:close/>
                  <a:moveTo>
                    <a:pt x="1524807" y="1686938"/>
                  </a:moveTo>
                  <a:lnTo>
                    <a:pt x="0" y="1686938"/>
                  </a:lnTo>
                  <a:lnTo>
                    <a:pt x="0" y="1696589"/>
                  </a:lnTo>
                  <a:lnTo>
                    <a:pt x="1524807" y="1696589"/>
                  </a:lnTo>
                  <a:lnTo>
                    <a:pt x="1524807" y="1686938"/>
                  </a:lnTo>
                  <a:close/>
                  <a:moveTo>
                    <a:pt x="1524807" y="1598153"/>
                  </a:moveTo>
                  <a:lnTo>
                    <a:pt x="0" y="1598153"/>
                  </a:lnTo>
                  <a:lnTo>
                    <a:pt x="0" y="1607803"/>
                  </a:lnTo>
                  <a:lnTo>
                    <a:pt x="1524807" y="1607803"/>
                  </a:lnTo>
                  <a:lnTo>
                    <a:pt x="1524807" y="1598153"/>
                  </a:lnTo>
                  <a:close/>
                  <a:moveTo>
                    <a:pt x="1524807" y="1509366"/>
                  </a:moveTo>
                  <a:lnTo>
                    <a:pt x="0" y="1509366"/>
                  </a:lnTo>
                  <a:lnTo>
                    <a:pt x="0" y="1519017"/>
                  </a:lnTo>
                  <a:lnTo>
                    <a:pt x="1524807" y="1519017"/>
                  </a:lnTo>
                  <a:lnTo>
                    <a:pt x="1524807" y="1509366"/>
                  </a:lnTo>
                  <a:close/>
                  <a:moveTo>
                    <a:pt x="1524807" y="1420580"/>
                  </a:moveTo>
                  <a:lnTo>
                    <a:pt x="0" y="1420580"/>
                  </a:lnTo>
                  <a:lnTo>
                    <a:pt x="0" y="1430231"/>
                  </a:lnTo>
                  <a:lnTo>
                    <a:pt x="1524807" y="1430231"/>
                  </a:lnTo>
                  <a:lnTo>
                    <a:pt x="1524807" y="1420580"/>
                  </a:lnTo>
                  <a:close/>
                  <a:moveTo>
                    <a:pt x="1524807" y="1331794"/>
                  </a:moveTo>
                  <a:lnTo>
                    <a:pt x="0" y="1331794"/>
                  </a:lnTo>
                  <a:lnTo>
                    <a:pt x="0" y="1341444"/>
                  </a:lnTo>
                  <a:lnTo>
                    <a:pt x="1524807" y="1341444"/>
                  </a:lnTo>
                  <a:lnTo>
                    <a:pt x="1524807" y="1331794"/>
                  </a:lnTo>
                  <a:close/>
                  <a:moveTo>
                    <a:pt x="1524807" y="1243007"/>
                  </a:moveTo>
                  <a:lnTo>
                    <a:pt x="0" y="1243007"/>
                  </a:lnTo>
                  <a:lnTo>
                    <a:pt x="0" y="1252658"/>
                  </a:lnTo>
                  <a:lnTo>
                    <a:pt x="1524807" y="1252658"/>
                  </a:lnTo>
                  <a:lnTo>
                    <a:pt x="1524807" y="1243007"/>
                  </a:lnTo>
                  <a:close/>
                  <a:moveTo>
                    <a:pt x="1524807" y="1154222"/>
                  </a:moveTo>
                  <a:lnTo>
                    <a:pt x="0" y="1154222"/>
                  </a:lnTo>
                  <a:lnTo>
                    <a:pt x="0" y="1163872"/>
                  </a:lnTo>
                  <a:lnTo>
                    <a:pt x="1524807" y="1163872"/>
                  </a:lnTo>
                  <a:lnTo>
                    <a:pt x="1524807" y="1154222"/>
                  </a:lnTo>
                  <a:close/>
                  <a:moveTo>
                    <a:pt x="1524807" y="1065435"/>
                  </a:moveTo>
                  <a:lnTo>
                    <a:pt x="0" y="1065435"/>
                  </a:lnTo>
                  <a:lnTo>
                    <a:pt x="0" y="1075086"/>
                  </a:lnTo>
                  <a:lnTo>
                    <a:pt x="1524807" y="1075086"/>
                  </a:lnTo>
                  <a:lnTo>
                    <a:pt x="1524807" y="1065435"/>
                  </a:lnTo>
                  <a:close/>
                  <a:moveTo>
                    <a:pt x="1524807" y="976649"/>
                  </a:moveTo>
                  <a:lnTo>
                    <a:pt x="0" y="976649"/>
                  </a:lnTo>
                  <a:lnTo>
                    <a:pt x="0" y="986299"/>
                  </a:lnTo>
                  <a:lnTo>
                    <a:pt x="1524807" y="986299"/>
                  </a:lnTo>
                  <a:lnTo>
                    <a:pt x="1524807" y="976649"/>
                  </a:lnTo>
                  <a:close/>
                  <a:moveTo>
                    <a:pt x="1524807" y="887862"/>
                  </a:moveTo>
                  <a:lnTo>
                    <a:pt x="0" y="887862"/>
                  </a:lnTo>
                  <a:lnTo>
                    <a:pt x="0" y="897513"/>
                  </a:lnTo>
                  <a:lnTo>
                    <a:pt x="1524807" y="897513"/>
                  </a:lnTo>
                  <a:lnTo>
                    <a:pt x="1524807" y="887862"/>
                  </a:lnTo>
                  <a:close/>
                  <a:moveTo>
                    <a:pt x="1524807" y="799076"/>
                  </a:moveTo>
                  <a:lnTo>
                    <a:pt x="0" y="799076"/>
                  </a:lnTo>
                  <a:lnTo>
                    <a:pt x="0" y="808727"/>
                  </a:lnTo>
                  <a:lnTo>
                    <a:pt x="1524807" y="808727"/>
                  </a:lnTo>
                  <a:lnTo>
                    <a:pt x="1524807" y="799076"/>
                  </a:lnTo>
                  <a:close/>
                  <a:moveTo>
                    <a:pt x="1524807" y="710290"/>
                  </a:moveTo>
                  <a:lnTo>
                    <a:pt x="0" y="710290"/>
                  </a:lnTo>
                  <a:lnTo>
                    <a:pt x="0" y="719941"/>
                  </a:lnTo>
                  <a:lnTo>
                    <a:pt x="1524807" y="719941"/>
                  </a:lnTo>
                  <a:lnTo>
                    <a:pt x="1524807" y="710290"/>
                  </a:lnTo>
                  <a:close/>
                  <a:moveTo>
                    <a:pt x="1524807" y="621504"/>
                  </a:moveTo>
                  <a:lnTo>
                    <a:pt x="0" y="621504"/>
                  </a:lnTo>
                  <a:lnTo>
                    <a:pt x="0" y="631155"/>
                  </a:lnTo>
                  <a:lnTo>
                    <a:pt x="1524807" y="631155"/>
                  </a:lnTo>
                  <a:lnTo>
                    <a:pt x="1524807" y="621504"/>
                  </a:lnTo>
                  <a:close/>
                  <a:moveTo>
                    <a:pt x="1524807" y="532718"/>
                  </a:moveTo>
                  <a:lnTo>
                    <a:pt x="0" y="532718"/>
                  </a:lnTo>
                  <a:lnTo>
                    <a:pt x="0" y="542368"/>
                  </a:lnTo>
                  <a:lnTo>
                    <a:pt x="1524807" y="542368"/>
                  </a:lnTo>
                  <a:lnTo>
                    <a:pt x="1524807" y="532718"/>
                  </a:lnTo>
                  <a:close/>
                  <a:moveTo>
                    <a:pt x="1524807" y="443931"/>
                  </a:moveTo>
                  <a:lnTo>
                    <a:pt x="0" y="443931"/>
                  </a:lnTo>
                  <a:lnTo>
                    <a:pt x="0" y="453582"/>
                  </a:lnTo>
                  <a:lnTo>
                    <a:pt x="1524807" y="453582"/>
                  </a:lnTo>
                  <a:lnTo>
                    <a:pt x="1524807" y="443931"/>
                  </a:lnTo>
                  <a:close/>
                  <a:moveTo>
                    <a:pt x="1524807" y="355145"/>
                  </a:moveTo>
                  <a:lnTo>
                    <a:pt x="0" y="355145"/>
                  </a:lnTo>
                  <a:lnTo>
                    <a:pt x="0" y="364796"/>
                  </a:lnTo>
                  <a:lnTo>
                    <a:pt x="1524807" y="364796"/>
                  </a:lnTo>
                  <a:lnTo>
                    <a:pt x="1524807" y="355145"/>
                  </a:lnTo>
                  <a:close/>
                  <a:moveTo>
                    <a:pt x="1524807" y="266359"/>
                  </a:moveTo>
                  <a:lnTo>
                    <a:pt x="0" y="266359"/>
                  </a:lnTo>
                  <a:lnTo>
                    <a:pt x="0" y="276010"/>
                  </a:lnTo>
                  <a:lnTo>
                    <a:pt x="1524807" y="276010"/>
                  </a:lnTo>
                  <a:lnTo>
                    <a:pt x="1524807" y="266359"/>
                  </a:lnTo>
                  <a:close/>
                  <a:moveTo>
                    <a:pt x="1524807" y="177573"/>
                  </a:moveTo>
                  <a:lnTo>
                    <a:pt x="0" y="177573"/>
                  </a:lnTo>
                  <a:lnTo>
                    <a:pt x="0" y="187223"/>
                  </a:lnTo>
                  <a:lnTo>
                    <a:pt x="1524807" y="187223"/>
                  </a:lnTo>
                  <a:lnTo>
                    <a:pt x="1524807" y="177573"/>
                  </a:lnTo>
                  <a:close/>
                  <a:moveTo>
                    <a:pt x="1524807" y="88786"/>
                  </a:moveTo>
                  <a:lnTo>
                    <a:pt x="0" y="88786"/>
                  </a:lnTo>
                  <a:lnTo>
                    <a:pt x="0" y="98437"/>
                  </a:lnTo>
                  <a:lnTo>
                    <a:pt x="1524807" y="98437"/>
                  </a:lnTo>
                  <a:lnTo>
                    <a:pt x="1524807" y="88786"/>
                  </a:lnTo>
                  <a:close/>
                  <a:moveTo>
                    <a:pt x="1524807" y="0"/>
                  </a:moveTo>
                  <a:lnTo>
                    <a:pt x="0" y="0"/>
                  </a:lnTo>
                  <a:lnTo>
                    <a:pt x="0" y="9651"/>
                  </a:lnTo>
                  <a:lnTo>
                    <a:pt x="1524807" y="9651"/>
                  </a:lnTo>
                  <a:lnTo>
                    <a:pt x="1524807" y="0"/>
                  </a:lnTo>
                  <a:close/>
                </a:path>
              </a:pathLst>
            </a:custGeom>
            <a:solidFill>
              <a:srgbClr val="03103C"/>
            </a:solidFill>
            <a:ln w="96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</p:grpSp>
      <p:grpSp>
        <p:nvGrpSpPr>
          <p:cNvPr id="30" name="그래픽 20" descr="휴대폰 및 계산기와 노트북">
            <a:extLst>
              <a:ext uri="{FF2B5EF4-FFF2-40B4-BE49-F238E27FC236}">
                <a16:creationId xmlns:a16="http://schemas.microsoft.com/office/drawing/2014/main" id="{668F6CEE-6BA1-D40E-CC75-7DCD19796D78}"/>
              </a:ext>
            </a:extLst>
          </p:cNvPr>
          <p:cNvGrpSpPr/>
          <p:nvPr/>
        </p:nvGrpSpPr>
        <p:grpSpPr>
          <a:xfrm rot="19631972">
            <a:off x="-2421727" y="3349221"/>
            <a:ext cx="1074024" cy="2075880"/>
            <a:chOff x="2224783" y="3359957"/>
            <a:chExt cx="1074024" cy="2075880"/>
          </a:xfrm>
        </p:grpSpPr>
        <p:sp>
          <p:nvSpPr>
            <p:cNvPr id="31" name="자유형: 도형 30">
              <a:extLst>
                <a:ext uri="{FF2B5EF4-FFF2-40B4-BE49-F238E27FC236}">
                  <a16:creationId xmlns:a16="http://schemas.microsoft.com/office/drawing/2014/main" id="{411A6757-791E-452C-C165-7C0C5B0867DD}"/>
                </a:ext>
              </a:extLst>
            </p:cNvPr>
            <p:cNvSpPr/>
            <p:nvPr/>
          </p:nvSpPr>
          <p:spPr>
            <a:xfrm>
              <a:off x="2224783" y="3359957"/>
              <a:ext cx="1074024" cy="2075880"/>
            </a:xfrm>
            <a:custGeom>
              <a:avLst/>
              <a:gdLst>
                <a:gd name="connsiteX0" fmla="*/ 996037 w 1074024"/>
                <a:gd name="connsiteY0" fmla="*/ 2075880 h 2075880"/>
                <a:gd name="connsiteX1" fmla="*/ 77987 w 1074024"/>
                <a:gd name="connsiteY1" fmla="*/ 2075880 h 2075880"/>
                <a:gd name="connsiteX2" fmla="*/ 0 w 1074024"/>
                <a:gd name="connsiteY2" fmla="*/ 1997893 h 2075880"/>
                <a:gd name="connsiteX3" fmla="*/ 0 w 1074024"/>
                <a:gd name="connsiteY3" fmla="*/ 77987 h 2075880"/>
                <a:gd name="connsiteX4" fmla="*/ 77987 w 1074024"/>
                <a:gd name="connsiteY4" fmla="*/ 0 h 2075880"/>
                <a:gd name="connsiteX5" fmla="*/ 996037 w 1074024"/>
                <a:gd name="connsiteY5" fmla="*/ 0 h 2075880"/>
                <a:gd name="connsiteX6" fmla="*/ 1074024 w 1074024"/>
                <a:gd name="connsiteY6" fmla="*/ 77987 h 2075880"/>
                <a:gd name="connsiteX7" fmla="*/ 1074024 w 1074024"/>
                <a:gd name="connsiteY7" fmla="*/ 1997893 h 2075880"/>
                <a:gd name="connsiteX8" fmla="*/ 996037 w 1074024"/>
                <a:gd name="connsiteY8" fmla="*/ 2075880 h 2075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4024" h="2075880">
                  <a:moveTo>
                    <a:pt x="996037" y="2075880"/>
                  </a:moveTo>
                  <a:lnTo>
                    <a:pt x="77987" y="2075880"/>
                  </a:lnTo>
                  <a:cubicBezTo>
                    <a:pt x="34916" y="2075880"/>
                    <a:pt x="0" y="2040964"/>
                    <a:pt x="0" y="1997893"/>
                  </a:cubicBezTo>
                  <a:lnTo>
                    <a:pt x="0" y="77987"/>
                  </a:lnTo>
                  <a:cubicBezTo>
                    <a:pt x="0" y="34916"/>
                    <a:pt x="34916" y="0"/>
                    <a:pt x="77987" y="0"/>
                  </a:cubicBezTo>
                  <a:lnTo>
                    <a:pt x="996037" y="0"/>
                  </a:lnTo>
                  <a:cubicBezTo>
                    <a:pt x="1039108" y="0"/>
                    <a:pt x="1074024" y="34916"/>
                    <a:pt x="1074024" y="77987"/>
                  </a:cubicBezTo>
                  <a:lnTo>
                    <a:pt x="1074024" y="1997893"/>
                  </a:lnTo>
                  <a:cubicBezTo>
                    <a:pt x="1074024" y="2040964"/>
                    <a:pt x="1039108" y="2075880"/>
                    <a:pt x="996037" y="2075880"/>
                  </a:cubicBezTo>
                  <a:close/>
                </a:path>
              </a:pathLst>
            </a:custGeom>
            <a:solidFill>
              <a:srgbClr val="505050"/>
            </a:solidFill>
            <a:ln w="96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grpSp>
          <p:nvGrpSpPr>
            <p:cNvPr id="1024" name="그래픽 20" descr="휴대폰 및 계산기와 노트북">
              <a:extLst>
                <a:ext uri="{FF2B5EF4-FFF2-40B4-BE49-F238E27FC236}">
                  <a16:creationId xmlns:a16="http://schemas.microsoft.com/office/drawing/2014/main" id="{75018976-EA95-507F-B7B4-3F3F721CDE9E}"/>
                </a:ext>
              </a:extLst>
            </p:cNvPr>
            <p:cNvGrpSpPr/>
            <p:nvPr/>
          </p:nvGrpSpPr>
          <p:grpSpPr>
            <a:xfrm>
              <a:off x="2348234" y="4106070"/>
              <a:ext cx="840535" cy="1112694"/>
              <a:chOff x="2348234" y="4106070"/>
              <a:chExt cx="840535" cy="1112694"/>
            </a:xfrm>
          </p:grpSpPr>
          <p:grpSp>
            <p:nvGrpSpPr>
              <p:cNvPr id="1029" name="그래픽 20" descr="휴대폰 및 계산기와 노트북">
                <a:extLst>
                  <a:ext uri="{FF2B5EF4-FFF2-40B4-BE49-F238E27FC236}">
                    <a16:creationId xmlns:a16="http://schemas.microsoft.com/office/drawing/2014/main" id="{17E88173-6F7B-736A-6E5C-3DF3AD5055F3}"/>
                  </a:ext>
                </a:extLst>
              </p:cNvPr>
              <p:cNvGrpSpPr/>
              <p:nvPr/>
            </p:nvGrpSpPr>
            <p:grpSpPr>
              <a:xfrm>
                <a:off x="2348234" y="4106070"/>
                <a:ext cx="840535" cy="402906"/>
                <a:chOff x="2348234" y="4106070"/>
                <a:chExt cx="840535" cy="402906"/>
              </a:xfrm>
            </p:grpSpPr>
            <p:sp>
              <p:nvSpPr>
                <p:cNvPr id="1054" name="자유형: 도형 1053">
                  <a:extLst>
                    <a:ext uri="{FF2B5EF4-FFF2-40B4-BE49-F238E27FC236}">
                      <a16:creationId xmlns:a16="http://schemas.microsoft.com/office/drawing/2014/main" id="{27C6E7C9-9B89-DCE6-1615-62B5BCCD25EC}"/>
                    </a:ext>
                  </a:extLst>
                </p:cNvPr>
                <p:cNvSpPr/>
                <p:nvPr/>
              </p:nvSpPr>
              <p:spPr>
                <a:xfrm>
                  <a:off x="2348234" y="4396913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7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055" name="자유형: 도형 1054">
                  <a:extLst>
                    <a:ext uri="{FF2B5EF4-FFF2-40B4-BE49-F238E27FC236}">
                      <a16:creationId xmlns:a16="http://schemas.microsoft.com/office/drawing/2014/main" id="{27442C5A-2BA7-2BCA-BE5A-2059CBDE7516}"/>
                    </a:ext>
                  </a:extLst>
                </p:cNvPr>
                <p:cNvSpPr/>
                <p:nvPr/>
              </p:nvSpPr>
              <p:spPr>
                <a:xfrm>
                  <a:off x="2530352" y="4396913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7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056" name="자유형: 도형 1055">
                  <a:extLst>
                    <a:ext uri="{FF2B5EF4-FFF2-40B4-BE49-F238E27FC236}">
                      <a16:creationId xmlns:a16="http://schemas.microsoft.com/office/drawing/2014/main" id="{ABECACCC-A3A3-033D-0DCF-4815F6AC494E}"/>
                    </a:ext>
                  </a:extLst>
                </p:cNvPr>
                <p:cNvSpPr/>
                <p:nvPr/>
              </p:nvSpPr>
              <p:spPr>
                <a:xfrm>
                  <a:off x="2356187" y="4106070"/>
                  <a:ext cx="74715" cy="74715"/>
                </a:xfrm>
                <a:custGeom>
                  <a:avLst/>
                  <a:gdLst>
                    <a:gd name="connsiteX0" fmla="*/ 74716 w 74715"/>
                    <a:gd name="connsiteY0" fmla="*/ 37358 h 74715"/>
                    <a:gd name="connsiteX1" fmla="*/ 37358 w 74715"/>
                    <a:gd name="connsiteY1" fmla="*/ 74715 h 74715"/>
                    <a:gd name="connsiteX2" fmla="*/ 0 w 74715"/>
                    <a:gd name="connsiteY2" fmla="*/ 37358 h 74715"/>
                    <a:gd name="connsiteX3" fmla="*/ 37358 w 74715"/>
                    <a:gd name="connsiteY3" fmla="*/ 0 h 74715"/>
                    <a:gd name="connsiteX4" fmla="*/ 74716 w 74715"/>
                    <a:gd name="connsiteY4" fmla="*/ 37358 h 747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4715" h="74715">
                      <a:moveTo>
                        <a:pt x="74716" y="37358"/>
                      </a:moveTo>
                      <a:cubicBezTo>
                        <a:pt x="74716" y="57990"/>
                        <a:pt x="57990" y="74715"/>
                        <a:pt x="37358" y="74715"/>
                      </a:cubicBezTo>
                      <a:cubicBezTo>
                        <a:pt x="16726" y="74715"/>
                        <a:pt x="0" y="57990"/>
                        <a:pt x="0" y="37358"/>
                      </a:cubicBezTo>
                      <a:cubicBezTo>
                        <a:pt x="0" y="16726"/>
                        <a:pt x="16726" y="0"/>
                        <a:pt x="37358" y="0"/>
                      </a:cubicBezTo>
                      <a:cubicBezTo>
                        <a:pt x="57990" y="0"/>
                        <a:pt x="74716" y="16726"/>
                        <a:pt x="74716" y="37358"/>
                      </a:cubicBezTo>
                      <a:close/>
                    </a:path>
                  </a:pathLst>
                </a:custGeom>
                <a:solidFill>
                  <a:srgbClr val="CFCFCF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057" name="자유형: 도형 1056">
                  <a:extLst>
                    <a:ext uri="{FF2B5EF4-FFF2-40B4-BE49-F238E27FC236}">
                      <a16:creationId xmlns:a16="http://schemas.microsoft.com/office/drawing/2014/main" id="{21EBB410-8955-75E1-AB18-A4C222615E8F}"/>
                    </a:ext>
                  </a:extLst>
                </p:cNvPr>
                <p:cNvSpPr/>
                <p:nvPr/>
              </p:nvSpPr>
              <p:spPr>
                <a:xfrm>
                  <a:off x="2538304" y="4106070"/>
                  <a:ext cx="74715" cy="74715"/>
                </a:xfrm>
                <a:custGeom>
                  <a:avLst/>
                  <a:gdLst>
                    <a:gd name="connsiteX0" fmla="*/ 74716 w 74715"/>
                    <a:gd name="connsiteY0" fmla="*/ 37358 h 74715"/>
                    <a:gd name="connsiteX1" fmla="*/ 37358 w 74715"/>
                    <a:gd name="connsiteY1" fmla="*/ 74715 h 74715"/>
                    <a:gd name="connsiteX2" fmla="*/ 0 w 74715"/>
                    <a:gd name="connsiteY2" fmla="*/ 37358 h 74715"/>
                    <a:gd name="connsiteX3" fmla="*/ 37358 w 74715"/>
                    <a:gd name="connsiteY3" fmla="*/ 0 h 74715"/>
                    <a:gd name="connsiteX4" fmla="*/ 74716 w 74715"/>
                    <a:gd name="connsiteY4" fmla="*/ 37358 h 747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4715" h="74715">
                      <a:moveTo>
                        <a:pt x="74716" y="37358"/>
                      </a:moveTo>
                      <a:cubicBezTo>
                        <a:pt x="74716" y="57990"/>
                        <a:pt x="57990" y="74715"/>
                        <a:pt x="37358" y="74715"/>
                      </a:cubicBezTo>
                      <a:cubicBezTo>
                        <a:pt x="16726" y="74715"/>
                        <a:pt x="0" y="57990"/>
                        <a:pt x="0" y="37358"/>
                      </a:cubicBezTo>
                      <a:cubicBezTo>
                        <a:pt x="0" y="16726"/>
                        <a:pt x="16726" y="0"/>
                        <a:pt x="37358" y="0"/>
                      </a:cubicBezTo>
                      <a:cubicBezTo>
                        <a:pt x="57990" y="0"/>
                        <a:pt x="74716" y="16726"/>
                        <a:pt x="74716" y="37358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058" name="자유형: 도형 1057">
                  <a:extLst>
                    <a:ext uri="{FF2B5EF4-FFF2-40B4-BE49-F238E27FC236}">
                      <a16:creationId xmlns:a16="http://schemas.microsoft.com/office/drawing/2014/main" id="{E7A7F2E3-8D5D-CB1D-D5FF-C2ADBD779D7A}"/>
                    </a:ext>
                  </a:extLst>
                </p:cNvPr>
                <p:cNvSpPr/>
                <p:nvPr/>
              </p:nvSpPr>
              <p:spPr>
                <a:xfrm>
                  <a:off x="2712470" y="4396913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7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059" name="자유형: 도형 1058">
                  <a:extLst>
                    <a:ext uri="{FF2B5EF4-FFF2-40B4-BE49-F238E27FC236}">
                      <a16:creationId xmlns:a16="http://schemas.microsoft.com/office/drawing/2014/main" id="{35925EFA-0086-EEE5-26E7-7E79A6D8BC47}"/>
                    </a:ext>
                  </a:extLst>
                </p:cNvPr>
                <p:cNvSpPr/>
                <p:nvPr/>
              </p:nvSpPr>
              <p:spPr>
                <a:xfrm>
                  <a:off x="2894588" y="4396913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7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060" name="자유형: 도형 1059">
                  <a:extLst>
                    <a:ext uri="{FF2B5EF4-FFF2-40B4-BE49-F238E27FC236}">
                      <a16:creationId xmlns:a16="http://schemas.microsoft.com/office/drawing/2014/main" id="{021B128B-317E-7E93-B136-59403EB3FBE0}"/>
                    </a:ext>
                  </a:extLst>
                </p:cNvPr>
                <p:cNvSpPr/>
                <p:nvPr/>
              </p:nvSpPr>
              <p:spPr>
                <a:xfrm>
                  <a:off x="3076706" y="4396913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7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030" name="그래픽 20" descr="휴대폰 및 계산기와 노트북">
                <a:extLst>
                  <a:ext uri="{FF2B5EF4-FFF2-40B4-BE49-F238E27FC236}">
                    <a16:creationId xmlns:a16="http://schemas.microsoft.com/office/drawing/2014/main" id="{24A6ED56-878B-F352-8F31-9A8D0AC415C8}"/>
                  </a:ext>
                </a:extLst>
              </p:cNvPr>
              <p:cNvGrpSpPr/>
              <p:nvPr/>
            </p:nvGrpSpPr>
            <p:grpSpPr>
              <a:xfrm>
                <a:off x="2348234" y="4574360"/>
                <a:ext cx="840535" cy="112063"/>
                <a:chOff x="2348234" y="4574360"/>
                <a:chExt cx="840535" cy="112063"/>
              </a:xfrm>
            </p:grpSpPr>
            <p:sp>
              <p:nvSpPr>
                <p:cNvPr id="1049" name="자유형: 도형 1048">
                  <a:extLst>
                    <a:ext uri="{FF2B5EF4-FFF2-40B4-BE49-F238E27FC236}">
                      <a16:creationId xmlns:a16="http://schemas.microsoft.com/office/drawing/2014/main" id="{E66B309B-3994-E76B-15BD-7DAB7CF27A49}"/>
                    </a:ext>
                  </a:extLst>
                </p:cNvPr>
                <p:cNvSpPr/>
                <p:nvPr/>
              </p:nvSpPr>
              <p:spPr>
                <a:xfrm>
                  <a:off x="2348234" y="4574360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-1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6"/>
                        <a:pt x="25086" y="-1"/>
                        <a:pt x="56032" y="-1"/>
                      </a:cubicBezTo>
                      <a:cubicBezTo>
                        <a:pt x="86977" y="-1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CFCFCF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050" name="자유형: 도형 1049">
                  <a:extLst>
                    <a:ext uri="{FF2B5EF4-FFF2-40B4-BE49-F238E27FC236}">
                      <a16:creationId xmlns:a16="http://schemas.microsoft.com/office/drawing/2014/main" id="{6C30B763-74AB-ECD5-3950-B6A6B655DF9B}"/>
                    </a:ext>
                  </a:extLst>
                </p:cNvPr>
                <p:cNvSpPr/>
                <p:nvPr/>
              </p:nvSpPr>
              <p:spPr>
                <a:xfrm>
                  <a:off x="2530352" y="4574360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-1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6"/>
                        <a:pt x="25086" y="-1"/>
                        <a:pt x="56032" y="-1"/>
                      </a:cubicBezTo>
                      <a:cubicBezTo>
                        <a:pt x="86977" y="-1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051" name="자유형: 도형 1050">
                  <a:extLst>
                    <a:ext uri="{FF2B5EF4-FFF2-40B4-BE49-F238E27FC236}">
                      <a16:creationId xmlns:a16="http://schemas.microsoft.com/office/drawing/2014/main" id="{86032096-C8A8-04CE-BA22-C0EA36765E2F}"/>
                    </a:ext>
                  </a:extLst>
                </p:cNvPr>
                <p:cNvSpPr/>
                <p:nvPr/>
              </p:nvSpPr>
              <p:spPr>
                <a:xfrm>
                  <a:off x="2712470" y="4574360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-1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6"/>
                        <a:pt x="25086" y="-1"/>
                        <a:pt x="56032" y="-1"/>
                      </a:cubicBezTo>
                      <a:cubicBezTo>
                        <a:pt x="86977" y="-1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052" name="자유형: 도형 1051">
                  <a:extLst>
                    <a:ext uri="{FF2B5EF4-FFF2-40B4-BE49-F238E27FC236}">
                      <a16:creationId xmlns:a16="http://schemas.microsoft.com/office/drawing/2014/main" id="{55FD8D47-C2C6-BF5A-19AF-BD3DAB220D55}"/>
                    </a:ext>
                  </a:extLst>
                </p:cNvPr>
                <p:cNvSpPr/>
                <p:nvPr/>
              </p:nvSpPr>
              <p:spPr>
                <a:xfrm>
                  <a:off x="2894588" y="4574360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-1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6"/>
                        <a:pt x="25086" y="-1"/>
                        <a:pt x="56032" y="-1"/>
                      </a:cubicBezTo>
                      <a:cubicBezTo>
                        <a:pt x="86977" y="-1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053" name="자유형: 도형 1052">
                  <a:extLst>
                    <a:ext uri="{FF2B5EF4-FFF2-40B4-BE49-F238E27FC236}">
                      <a16:creationId xmlns:a16="http://schemas.microsoft.com/office/drawing/2014/main" id="{C4E8A213-1A0B-95B3-842A-911F67180940}"/>
                    </a:ext>
                  </a:extLst>
                </p:cNvPr>
                <p:cNvSpPr/>
                <p:nvPr/>
              </p:nvSpPr>
              <p:spPr>
                <a:xfrm>
                  <a:off x="3076706" y="4574360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-1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6"/>
                        <a:pt x="25086" y="-1"/>
                        <a:pt x="56032" y="-1"/>
                      </a:cubicBezTo>
                      <a:cubicBezTo>
                        <a:pt x="86977" y="-1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CFCFCF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031" name="그래픽 20" descr="휴대폰 및 계산기와 노트북">
                <a:extLst>
                  <a:ext uri="{FF2B5EF4-FFF2-40B4-BE49-F238E27FC236}">
                    <a16:creationId xmlns:a16="http://schemas.microsoft.com/office/drawing/2014/main" id="{0F58E766-99AA-812D-46FA-0CFABD74F2C6}"/>
                  </a:ext>
                </a:extLst>
              </p:cNvPr>
              <p:cNvGrpSpPr/>
              <p:nvPr/>
            </p:nvGrpSpPr>
            <p:grpSpPr>
              <a:xfrm>
                <a:off x="2348234" y="4751807"/>
                <a:ext cx="840535" cy="112063"/>
                <a:chOff x="2348234" y="4751807"/>
                <a:chExt cx="840535" cy="112063"/>
              </a:xfrm>
            </p:grpSpPr>
            <p:sp>
              <p:nvSpPr>
                <p:cNvPr id="1044" name="자유형: 도형 1043">
                  <a:extLst>
                    <a:ext uri="{FF2B5EF4-FFF2-40B4-BE49-F238E27FC236}">
                      <a16:creationId xmlns:a16="http://schemas.microsoft.com/office/drawing/2014/main" id="{B8035AF7-8E2F-A2D7-3C1E-CF37B8177848}"/>
                    </a:ext>
                  </a:extLst>
                </p:cNvPr>
                <p:cNvSpPr/>
                <p:nvPr/>
              </p:nvSpPr>
              <p:spPr>
                <a:xfrm>
                  <a:off x="2348234" y="4751807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7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CFCFCF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045" name="자유형: 도형 1044">
                  <a:extLst>
                    <a:ext uri="{FF2B5EF4-FFF2-40B4-BE49-F238E27FC236}">
                      <a16:creationId xmlns:a16="http://schemas.microsoft.com/office/drawing/2014/main" id="{06D3CFE4-F03B-2074-DC75-0BF8C73CFECC}"/>
                    </a:ext>
                  </a:extLst>
                </p:cNvPr>
                <p:cNvSpPr/>
                <p:nvPr/>
              </p:nvSpPr>
              <p:spPr>
                <a:xfrm>
                  <a:off x="2530352" y="4751807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7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046" name="자유형: 도형 1045">
                  <a:extLst>
                    <a:ext uri="{FF2B5EF4-FFF2-40B4-BE49-F238E27FC236}">
                      <a16:creationId xmlns:a16="http://schemas.microsoft.com/office/drawing/2014/main" id="{75930C44-6258-CA78-8333-71E67D83FD6B}"/>
                    </a:ext>
                  </a:extLst>
                </p:cNvPr>
                <p:cNvSpPr/>
                <p:nvPr/>
              </p:nvSpPr>
              <p:spPr>
                <a:xfrm>
                  <a:off x="2712470" y="4751807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7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047" name="자유형: 도형 1046">
                  <a:extLst>
                    <a:ext uri="{FF2B5EF4-FFF2-40B4-BE49-F238E27FC236}">
                      <a16:creationId xmlns:a16="http://schemas.microsoft.com/office/drawing/2014/main" id="{66E30D7C-28A2-8553-749D-5B73F641D3C0}"/>
                    </a:ext>
                  </a:extLst>
                </p:cNvPr>
                <p:cNvSpPr/>
                <p:nvPr/>
              </p:nvSpPr>
              <p:spPr>
                <a:xfrm>
                  <a:off x="2894588" y="4751807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7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048" name="자유형: 도형 1047">
                  <a:extLst>
                    <a:ext uri="{FF2B5EF4-FFF2-40B4-BE49-F238E27FC236}">
                      <a16:creationId xmlns:a16="http://schemas.microsoft.com/office/drawing/2014/main" id="{19EF2146-C985-E79B-A756-574D6C8EA355}"/>
                    </a:ext>
                  </a:extLst>
                </p:cNvPr>
                <p:cNvSpPr/>
                <p:nvPr/>
              </p:nvSpPr>
              <p:spPr>
                <a:xfrm>
                  <a:off x="3076706" y="4751807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7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CFCFCF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032" name="그래픽 20" descr="휴대폰 및 계산기와 노트북">
                <a:extLst>
                  <a:ext uri="{FF2B5EF4-FFF2-40B4-BE49-F238E27FC236}">
                    <a16:creationId xmlns:a16="http://schemas.microsoft.com/office/drawing/2014/main" id="{07BB348F-520B-7DA4-FABD-0F7CC57B52E9}"/>
                  </a:ext>
                </a:extLst>
              </p:cNvPr>
              <p:cNvGrpSpPr/>
              <p:nvPr/>
            </p:nvGrpSpPr>
            <p:grpSpPr>
              <a:xfrm>
                <a:off x="2348234" y="4929254"/>
                <a:ext cx="840535" cy="112063"/>
                <a:chOff x="2348234" y="4929254"/>
                <a:chExt cx="840535" cy="112063"/>
              </a:xfrm>
            </p:grpSpPr>
            <p:sp>
              <p:nvSpPr>
                <p:cNvPr id="1039" name="자유형: 도형 1038">
                  <a:extLst>
                    <a:ext uri="{FF2B5EF4-FFF2-40B4-BE49-F238E27FC236}">
                      <a16:creationId xmlns:a16="http://schemas.microsoft.com/office/drawing/2014/main" id="{14287836-EC78-AD17-2D37-9746FB3387C3}"/>
                    </a:ext>
                  </a:extLst>
                </p:cNvPr>
                <p:cNvSpPr/>
                <p:nvPr/>
              </p:nvSpPr>
              <p:spPr>
                <a:xfrm>
                  <a:off x="2348234" y="4929254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7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CFCFCF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040" name="자유형: 도형 1039">
                  <a:extLst>
                    <a:ext uri="{FF2B5EF4-FFF2-40B4-BE49-F238E27FC236}">
                      <a16:creationId xmlns:a16="http://schemas.microsoft.com/office/drawing/2014/main" id="{20370D27-5B20-4F51-A902-4C1651AEBE59}"/>
                    </a:ext>
                  </a:extLst>
                </p:cNvPr>
                <p:cNvSpPr/>
                <p:nvPr/>
              </p:nvSpPr>
              <p:spPr>
                <a:xfrm>
                  <a:off x="2530352" y="4929254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7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041" name="자유형: 도형 1040">
                  <a:extLst>
                    <a:ext uri="{FF2B5EF4-FFF2-40B4-BE49-F238E27FC236}">
                      <a16:creationId xmlns:a16="http://schemas.microsoft.com/office/drawing/2014/main" id="{4545341D-B74C-279B-CE87-57D5ADCD9490}"/>
                    </a:ext>
                  </a:extLst>
                </p:cNvPr>
                <p:cNvSpPr/>
                <p:nvPr/>
              </p:nvSpPr>
              <p:spPr>
                <a:xfrm>
                  <a:off x="2712470" y="4929254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7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042" name="자유형: 도형 1041">
                  <a:extLst>
                    <a:ext uri="{FF2B5EF4-FFF2-40B4-BE49-F238E27FC236}">
                      <a16:creationId xmlns:a16="http://schemas.microsoft.com/office/drawing/2014/main" id="{3B1544EE-3A3F-EED3-318C-6CA006A9422B}"/>
                    </a:ext>
                  </a:extLst>
                </p:cNvPr>
                <p:cNvSpPr/>
                <p:nvPr/>
              </p:nvSpPr>
              <p:spPr>
                <a:xfrm>
                  <a:off x="2894588" y="4929254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7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043" name="자유형: 도형 1042">
                  <a:extLst>
                    <a:ext uri="{FF2B5EF4-FFF2-40B4-BE49-F238E27FC236}">
                      <a16:creationId xmlns:a16="http://schemas.microsoft.com/office/drawing/2014/main" id="{06385E8D-72D2-558B-C863-E45415329A10}"/>
                    </a:ext>
                  </a:extLst>
                </p:cNvPr>
                <p:cNvSpPr/>
                <p:nvPr/>
              </p:nvSpPr>
              <p:spPr>
                <a:xfrm>
                  <a:off x="3076706" y="4929254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7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CFCFCF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033" name="그래픽 20" descr="휴대폰 및 계산기와 노트북">
                <a:extLst>
                  <a:ext uri="{FF2B5EF4-FFF2-40B4-BE49-F238E27FC236}">
                    <a16:creationId xmlns:a16="http://schemas.microsoft.com/office/drawing/2014/main" id="{B3202C93-CF36-A212-057C-27903C4B2982}"/>
                  </a:ext>
                </a:extLst>
              </p:cNvPr>
              <p:cNvGrpSpPr/>
              <p:nvPr/>
            </p:nvGrpSpPr>
            <p:grpSpPr>
              <a:xfrm>
                <a:off x="2348234" y="5106701"/>
                <a:ext cx="840535" cy="112063"/>
                <a:chOff x="2348234" y="5106701"/>
                <a:chExt cx="840535" cy="112063"/>
              </a:xfrm>
            </p:grpSpPr>
            <p:sp>
              <p:nvSpPr>
                <p:cNvPr id="1034" name="자유형: 도형 1033">
                  <a:extLst>
                    <a:ext uri="{FF2B5EF4-FFF2-40B4-BE49-F238E27FC236}">
                      <a16:creationId xmlns:a16="http://schemas.microsoft.com/office/drawing/2014/main" id="{AF2C09F7-89E0-4204-BA6A-9FF31CE5B208}"/>
                    </a:ext>
                  </a:extLst>
                </p:cNvPr>
                <p:cNvSpPr/>
                <p:nvPr/>
              </p:nvSpPr>
              <p:spPr>
                <a:xfrm>
                  <a:off x="2348234" y="5106701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6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CFCFCF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035" name="자유형: 도형 1034">
                  <a:extLst>
                    <a:ext uri="{FF2B5EF4-FFF2-40B4-BE49-F238E27FC236}">
                      <a16:creationId xmlns:a16="http://schemas.microsoft.com/office/drawing/2014/main" id="{04D5357A-7CCE-4D5A-835C-0E02026A6B59}"/>
                    </a:ext>
                  </a:extLst>
                </p:cNvPr>
                <p:cNvSpPr/>
                <p:nvPr/>
              </p:nvSpPr>
              <p:spPr>
                <a:xfrm>
                  <a:off x="2530352" y="5106701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6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036" name="자유형: 도형 1035">
                  <a:extLst>
                    <a:ext uri="{FF2B5EF4-FFF2-40B4-BE49-F238E27FC236}">
                      <a16:creationId xmlns:a16="http://schemas.microsoft.com/office/drawing/2014/main" id="{6E9F70DA-D2FC-FD51-60B2-4E062086E0B5}"/>
                    </a:ext>
                  </a:extLst>
                </p:cNvPr>
                <p:cNvSpPr/>
                <p:nvPr/>
              </p:nvSpPr>
              <p:spPr>
                <a:xfrm>
                  <a:off x="2712470" y="5106701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6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CFCFCF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037" name="자유형: 도형 1036">
                  <a:extLst>
                    <a:ext uri="{FF2B5EF4-FFF2-40B4-BE49-F238E27FC236}">
                      <a16:creationId xmlns:a16="http://schemas.microsoft.com/office/drawing/2014/main" id="{FC508FFB-BBFB-059D-582A-AE655514332A}"/>
                    </a:ext>
                  </a:extLst>
                </p:cNvPr>
                <p:cNvSpPr/>
                <p:nvPr/>
              </p:nvSpPr>
              <p:spPr>
                <a:xfrm>
                  <a:off x="2894588" y="5106701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6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4CE6B8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038" name="자유형: 도형 1037">
                  <a:extLst>
                    <a:ext uri="{FF2B5EF4-FFF2-40B4-BE49-F238E27FC236}">
                      <a16:creationId xmlns:a16="http://schemas.microsoft.com/office/drawing/2014/main" id="{B78FE9D4-AF29-1E16-62FE-A182FA691C96}"/>
                    </a:ext>
                  </a:extLst>
                </p:cNvPr>
                <p:cNvSpPr/>
                <p:nvPr/>
              </p:nvSpPr>
              <p:spPr>
                <a:xfrm>
                  <a:off x="3076706" y="5106701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6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CFCFCF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sp>
          <p:nvSpPr>
            <p:cNvPr id="1025" name="자유형: 도형 1024">
              <a:extLst>
                <a:ext uri="{FF2B5EF4-FFF2-40B4-BE49-F238E27FC236}">
                  <a16:creationId xmlns:a16="http://schemas.microsoft.com/office/drawing/2014/main" id="{3B5FAE7A-7C48-7C73-A740-D82A979A71D5}"/>
                </a:ext>
              </a:extLst>
            </p:cNvPr>
            <p:cNvSpPr/>
            <p:nvPr/>
          </p:nvSpPr>
          <p:spPr>
            <a:xfrm>
              <a:off x="2300316" y="3651466"/>
              <a:ext cx="896576" cy="322728"/>
            </a:xfrm>
            <a:custGeom>
              <a:avLst/>
              <a:gdLst>
                <a:gd name="connsiteX0" fmla="*/ 0 w 896576"/>
                <a:gd name="connsiteY0" fmla="*/ 0 h 322728"/>
                <a:gd name="connsiteX1" fmla="*/ 896577 w 896576"/>
                <a:gd name="connsiteY1" fmla="*/ 0 h 322728"/>
                <a:gd name="connsiteX2" fmla="*/ 896577 w 896576"/>
                <a:gd name="connsiteY2" fmla="*/ 322728 h 322728"/>
                <a:gd name="connsiteX3" fmla="*/ 0 w 896576"/>
                <a:gd name="connsiteY3" fmla="*/ 322728 h 322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6576" h="322728">
                  <a:moveTo>
                    <a:pt x="0" y="0"/>
                  </a:moveTo>
                  <a:lnTo>
                    <a:pt x="896577" y="0"/>
                  </a:lnTo>
                  <a:lnTo>
                    <a:pt x="896577" y="322728"/>
                  </a:lnTo>
                  <a:lnTo>
                    <a:pt x="0" y="322728"/>
                  </a:lnTo>
                  <a:close/>
                </a:path>
              </a:pathLst>
            </a:custGeom>
            <a:solidFill>
              <a:srgbClr val="D2FAF0"/>
            </a:solidFill>
            <a:ln w="96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027" name="자유형: 도형 1026">
              <a:extLst>
                <a:ext uri="{FF2B5EF4-FFF2-40B4-BE49-F238E27FC236}">
                  <a16:creationId xmlns:a16="http://schemas.microsoft.com/office/drawing/2014/main" id="{65B18425-A737-EA09-AE0C-6B871D252B66}"/>
                </a:ext>
              </a:extLst>
            </p:cNvPr>
            <p:cNvSpPr/>
            <p:nvPr/>
          </p:nvSpPr>
          <p:spPr>
            <a:xfrm>
              <a:off x="2315383" y="3516067"/>
              <a:ext cx="227842" cy="46410"/>
            </a:xfrm>
            <a:custGeom>
              <a:avLst/>
              <a:gdLst>
                <a:gd name="connsiteX0" fmla="*/ 0 w 227842"/>
                <a:gd name="connsiteY0" fmla="*/ 0 h 46410"/>
                <a:gd name="connsiteX1" fmla="*/ 227843 w 227842"/>
                <a:gd name="connsiteY1" fmla="*/ 0 h 46410"/>
                <a:gd name="connsiteX2" fmla="*/ 227843 w 227842"/>
                <a:gd name="connsiteY2" fmla="*/ 46410 h 46410"/>
                <a:gd name="connsiteX3" fmla="*/ 0 w 227842"/>
                <a:gd name="connsiteY3" fmla="*/ 46410 h 46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7842" h="46410">
                  <a:moveTo>
                    <a:pt x="0" y="0"/>
                  </a:moveTo>
                  <a:lnTo>
                    <a:pt x="227843" y="0"/>
                  </a:lnTo>
                  <a:lnTo>
                    <a:pt x="227843" y="46410"/>
                  </a:lnTo>
                  <a:lnTo>
                    <a:pt x="0" y="46410"/>
                  </a:lnTo>
                  <a:close/>
                </a:path>
              </a:pathLst>
            </a:custGeom>
            <a:solidFill>
              <a:srgbClr val="D2FAF0"/>
            </a:solidFill>
            <a:ln w="96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</p:grpSp>
      <p:grpSp>
        <p:nvGrpSpPr>
          <p:cNvPr id="1061" name="그래픽 20" descr="휴대폰 및 계산기와 노트북">
            <a:extLst>
              <a:ext uri="{FF2B5EF4-FFF2-40B4-BE49-F238E27FC236}">
                <a16:creationId xmlns:a16="http://schemas.microsoft.com/office/drawing/2014/main" id="{286BFEFE-6DBF-D270-95E1-BF1864D44870}"/>
              </a:ext>
            </a:extLst>
          </p:cNvPr>
          <p:cNvGrpSpPr/>
          <p:nvPr/>
        </p:nvGrpSpPr>
        <p:grpSpPr>
          <a:xfrm>
            <a:off x="2878512" y="9591517"/>
            <a:ext cx="2118198" cy="426694"/>
            <a:chOff x="5863079" y="5902062"/>
            <a:chExt cx="2118198" cy="426694"/>
          </a:xfrm>
          <a:solidFill>
            <a:srgbClr val="4CE6B8"/>
          </a:solidFill>
        </p:grpSpPr>
        <p:sp>
          <p:nvSpPr>
            <p:cNvPr id="1062" name="자유형: 도형 1061">
              <a:extLst>
                <a:ext uri="{FF2B5EF4-FFF2-40B4-BE49-F238E27FC236}">
                  <a16:creationId xmlns:a16="http://schemas.microsoft.com/office/drawing/2014/main" id="{7C335709-DEF9-5EFE-C6BD-3BA4F1499548}"/>
                </a:ext>
              </a:extLst>
            </p:cNvPr>
            <p:cNvSpPr/>
            <p:nvPr/>
          </p:nvSpPr>
          <p:spPr>
            <a:xfrm>
              <a:off x="5863079" y="5902062"/>
              <a:ext cx="2118198" cy="426694"/>
            </a:xfrm>
            <a:custGeom>
              <a:avLst/>
              <a:gdLst>
                <a:gd name="connsiteX0" fmla="*/ 1928167 w 2118198"/>
                <a:gd name="connsiteY0" fmla="*/ 133112 h 426694"/>
                <a:gd name="connsiteX1" fmla="*/ 20489 w 2118198"/>
                <a:gd name="connsiteY1" fmla="*/ 426695 h 426694"/>
                <a:gd name="connsiteX2" fmla="*/ 0 w 2118198"/>
                <a:gd name="connsiteY2" fmla="*/ 293583 h 426694"/>
                <a:gd name="connsiteX3" fmla="*/ 1907679 w 2118198"/>
                <a:gd name="connsiteY3" fmla="*/ 0 h 426694"/>
                <a:gd name="connsiteX4" fmla="*/ 2118199 w 2118198"/>
                <a:gd name="connsiteY4" fmla="*/ 35514 h 426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18198" h="426694">
                  <a:moveTo>
                    <a:pt x="1928167" y="133112"/>
                  </a:moveTo>
                  <a:lnTo>
                    <a:pt x="20489" y="426695"/>
                  </a:lnTo>
                  <a:lnTo>
                    <a:pt x="0" y="293583"/>
                  </a:lnTo>
                  <a:lnTo>
                    <a:pt x="1907679" y="0"/>
                  </a:lnTo>
                  <a:lnTo>
                    <a:pt x="2118199" y="35514"/>
                  </a:lnTo>
                  <a:close/>
                </a:path>
              </a:pathLst>
            </a:custGeom>
            <a:grpFill/>
            <a:ln w="96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63" name="자유형: 도형 1062">
              <a:extLst>
                <a:ext uri="{FF2B5EF4-FFF2-40B4-BE49-F238E27FC236}">
                  <a16:creationId xmlns:a16="http://schemas.microsoft.com/office/drawing/2014/main" id="{5FBB75BC-EC66-71F7-A041-FB07A82C9890}"/>
                </a:ext>
              </a:extLst>
            </p:cNvPr>
            <p:cNvSpPr/>
            <p:nvPr/>
          </p:nvSpPr>
          <p:spPr>
            <a:xfrm rot="-524900">
              <a:off x="6167107" y="6090546"/>
              <a:ext cx="1177423" cy="9651"/>
            </a:xfrm>
            <a:custGeom>
              <a:avLst/>
              <a:gdLst>
                <a:gd name="connsiteX0" fmla="*/ 0 w 1177423"/>
                <a:gd name="connsiteY0" fmla="*/ 0 h 9651"/>
                <a:gd name="connsiteX1" fmla="*/ 1177423 w 1177423"/>
                <a:gd name="connsiteY1" fmla="*/ 0 h 9651"/>
                <a:gd name="connsiteX2" fmla="*/ 1177423 w 1177423"/>
                <a:gd name="connsiteY2" fmla="*/ 9651 h 9651"/>
                <a:gd name="connsiteX3" fmla="*/ 0 w 1177423"/>
                <a:gd name="connsiteY3" fmla="*/ 9651 h 9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77423" h="9651">
                  <a:moveTo>
                    <a:pt x="0" y="0"/>
                  </a:moveTo>
                  <a:lnTo>
                    <a:pt x="1177423" y="0"/>
                  </a:lnTo>
                  <a:lnTo>
                    <a:pt x="1177423" y="9651"/>
                  </a:lnTo>
                  <a:lnTo>
                    <a:pt x="0" y="9651"/>
                  </a:lnTo>
                  <a:close/>
                </a:path>
              </a:pathLst>
            </a:custGeom>
            <a:grpFill/>
            <a:ln w="96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1064" name="자유형: 도형 1063">
            <a:extLst>
              <a:ext uri="{FF2B5EF4-FFF2-40B4-BE49-F238E27FC236}">
                <a16:creationId xmlns:a16="http://schemas.microsoft.com/office/drawing/2014/main" id="{F22E427A-188D-047C-AC61-E7A7FD44C71C}"/>
              </a:ext>
            </a:extLst>
          </p:cNvPr>
          <p:cNvSpPr/>
          <p:nvPr/>
        </p:nvSpPr>
        <p:spPr>
          <a:xfrm rot="1408262">
            <a:off x="8252187" y="-2713724"/>
            <a:ext cx="117313" cy="270218"/>
          </a:xfrm>
          <a:custGeom>
            <a:avLst/>
            <a:gdLst>
              <a:gd name="connsiteX0" fmla="*/ 0 w 117313"/>
              <a:gd name="connsiteY0" fmla="*/ 0 h 270218"/>
              <a:gd name="connsiteX1" fmla="*/ 117314 w 117313"/>
              <a:gd name="connsiteY1" fmla="*/ 0 h 270218"/>
              <a:gd name="connsiteX2" fmla="*/ 117314 w 117313"/>
              <a:gd name="connsiteY2" fmla="*/ 270219 h 270218"/>
              <a:gd name="connsiteX3" fmla="*/ 0 w 117313"/>
              <a:gd name="connsiteY3" fmla="*/ 270219 h 270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313" h="270218">
                <a:moveTo>
                  <a:pt x="0" y="0"/>
                </a:moveTo>
                <a:lnTo>
                  <a:pt x="117314" y="0"/>
                </a:lnTo>
                <a:lnTo>
                  <a:pt x="117314" y="270219"/>
                </a:lnTo>
                <a:lnTo>
                  <a:pt x="0" y="270219"/>
                </a:lnTo>
                <a:close/>
              </a:path>
            </a:pathLst>
          </a:custGeom>
          <a:solidFill>
            <a:srgbClr val="737373"/>
          </a:solidFill>
          <a:ln w="9644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065" name="자유형: 도형 1064">
            <a:extLst>
              <a:ext uri="{FF2B5EF4-FFF2-40B4-BE49-F238E27FC236}">
                <a16:creationId xmlns:a16="http://schemas.microsoft.com/office/drawing/2014/main" id="{292CE786-4CE4-6CD7-8278-5DF89F7A7704}"/>
              </a:ext>
            </a:extLst>
          </p:cNvPr>
          <p:cNvSpPr/>
          <p:nvPr/>
        </p:nvSpPr>
        <p:spPr>
          <a:xfrm rot="1408262">
            <a:off x="4024590" y="-4079450"/>
            <a:ext cx="4111188" cy="2895203"/>
          </a:xfrm>
          <a:custGeom>
            <a:avLst/>
            <a:gdLst>
              <a:gd name="connsiteX0" fmla="*/ 3995381 w 4111188"/>
              <a:gd name="connsiteY0" fmla="*/ 2895204 h 2895203"/>
              <a:gd name="connsiteX1" fmla="*/ 115808 w 4111188"/>
              <a:gd name="connsiteY1" fmla="*/ 2895204 h 2895203"/>
              <a:gd name="connsiteX2" fmla="*/ 0 w 4111188"/>
              <a:gd name="connsiteY2" fmla="*/ 2779395 h 2895203"/>
              <a:gd name="connsiteX3" fmla="*/ 0 w 4111188"/>
              <a:gd name="connsiteY3" fmla="*/ 115808 h 2895203"/>
              <a:gd name="connsiteX4" fmla="*/ 115808 w 4111188"/>
              <a:gd name="connsiteY4" fmla="*/ 0 h 2895203"/>
              <a:gd name="connsiteX5" fmla="*/ 3995381 w 4111188"/>
              <a:gd name="connsiteY5" fmla="*/ 0 h 2895203"/>
              <a:gd name="connsiteX6" fmla="*/ 4111189 w 4111188"/>
              <a:gd name="connsiteY6" fmla="*/ 115808 h 2895203"/>
              <a:gd name="connsiteX7" fmla="*/ 4111189 w 4111188"/>
              <a:gd name="connsiteY7" fmla="*/ 2779395 h 2895203"/>
              <a:gd name="connsiteX8" fmla="*/ 3995381 w 4111188"/>
              <a:gd name="connsiteY8" fmla="*/ 2895204 h 2895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11188" h="2895203">
                <a:moveTo>
                  <a:pt x="3995381" y="2895204"/>
                </a:moveTo>
                <a:lnTo>
                  <a:pt x="115808" y="2895204"/>
                </a:lnTo>
                <a:cubicBezTo>
                  <a:pt x="51853" y="2895204"/>
                  <a:pt x="0" y="2843351"/>
                  <a:pt x="0" y="2779395"/>
                </a:cubicBezTo>
                <a:lnTo>
                  <a:pt x="0" y="115808"/>
                </a:lnTo>
                <a:cubicBezTo>
                  <a:pt x="0" y="51853"/>
                  <a:pt x="51853" y="0"/>
                  <a:pt x="115808" y="0"/>
                </a:cubicBezTo>
                <a:lnTo>
                  <a:pt x="3995381" y="0"/>
                </a:lnTo>
                <a:cubicBezTo>
                  <a:pt x="4059336" y="0"/>
                  <a:pt x="4111189" y="51853"/>
                  <a:pt x="4111189" y="115808"/>
                </a:cubicBezTo>
                <a:lnTo>
                  <a:pt x="4111189" y="2779395"/>
                </a:lnTo>
                <a:cubicBezTo>
                  <a:pt x="4111189" y="2843360"/>
                  <a:pt x="4059345" y="2895204"/>
                  <a:pt x="3995381" y="2895204"/>
                </a:cubicBezTo>
                <a:close/>
              </a:path>
            </a:pathLst>
          </a:custGeom>
          <a:solidFill>
            <a:srgbClr val="737373"/>
          </a:solidFill>
          <a:ln w="9644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066" name="자유형: 도형 1065">
            <a:extLst>
              <a:ext uri="{FF2B5EF4-FFF2-40B4-BE49-F238E27FC236}">
                <a16:creationId xmlns:a16="http://schemas.microsoft.com/office/drawing/2014/main" id="{178E409D-CFBB-9A50-3731-D1CCAB80FF39}"/>
              </a:ext>
            </a:extLst>
          </p:cNvPr>
          <p:cNvSpPr/>
          <p:nvPr/>
        </p:nvSpPr>
        <p:spPr>
          <a:xfrm rot="1408262">
            <a:off x="5168383" y="-4004743"/>
            <a:ext cx="2904854" cy="279869"/>
          </a:xfrm>
          <a:custGeom>
            <a:avLst/>
            <a:gdLst>
              <a:gd name="connsiteX0" fmla="*/ 0 w 2904854"/>
              <a:gd name="connsiteY0" fmla="*/ 0 h 279869"/>
              <a:gd name="connsiteX1" fmla="*/ 2904854 w 2904854"/>
              <a:gd name="connsiteY1" fmla="*/ 0 h 279869"/>
              <a:gd name="connsiteX2" fmla="*/ 2904854 w 2904854"/>
              <a:gd name="connsiteY2" fmla="*/ 279870 h 279869"/>
              <a:gd name="connsiteX3" fmla="*/ 0 w 2904854"/>
              <a:gd name="connsiteY3" fmla="*/ 279870 h 279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04854" h="279869">
                <a:moveTo>
                  <a:pt x="0" y="0"/>
                </a:moveTo>
                <a:lnTo>
                  <a:pt x="2904854" y="0"/>
                </a:lnTo>
                <a:lnTo>
                  <a:pt x="2904854" y="279870"/>
                </a:lnTo>
                <a:lnTo>
                  <a:pt x="0" y="279870"/>
                </a:lnTo>
                <a:close/>
              </a:path>
            </a:pathLst>
          </a:custGeom>
          <a:solidFill>
            <a:srgbClr val="2F2F2F"/>
          </a:solidFill>
          <a:ln w="9644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067" name="자유형: 도형 1066">
            <a:extLst>
              <a:ext uri="{FF2B5EF4-FFF2-40B4-BE49-F238E27FC236}">
                <a16:creationId xmlns:a16="http://schemas.microsoft.com/office/drawing/2014/main" id="{3E3EC697-AAA6-D792-BC08-176F04284B1C}"/>
              </a:ext>
            </a:extLst>
          </p:cNvPr>
          <p:cNvSpPr/>
          <p:nvPr/>
        </p:nvSpPr>
        <p:spPr>
          <a:xfrm rot="1408262">
            <a:off x="5029943" y="-2205592"/>
            <a:ext cx="1375462" cy="810656"/>
          </a:xfrm>
          <a:custGeom>
            <a:avLst/>
            <a:gdLst>
              <a:gd name="connsiteX0" fmla="*/ 1315812 w 1375462"/>
              <a:gd name="connsiteY0" fmla="*/ 810657 h 810656"/>
              <a:gd name="connsiteX1" fmla="*/ 59651 w 1375462"/>
              <a:gd name="connsiteY1" fmla="*/ 810657 h 810656"/>
              <a:gd name="connsiteX2" fmla="*/ 0 w 1375462"/>
              <a:gd name="connsiteY2" fmla="*/ 751006 h 810656"/>
              <a:gd name="connsiteX3" fmla="*/ 0 w 1375462"/>
              <a:gd name="connsiteY3" fmla="*/ 59651 h 810656"/>
              <a:gd name="connsiteX4" fmla="*/ 59651 w 1375462"/>
              <a:gd name="connsiteY4" fmla="*/ 0 h 810656"/>
              <a:gd name="connsiteX5" fmla="*/ 1315812 w 1375462"/>
              <a:gd name="connsiteY5" fmla="*/ 0 h 810656"/>
              <a:gd name="connsiteX6" fmla="*/ 1375463 w 1375462"/>
              <a:gd name="connsiteY6" fmla="*/ 59651 h 810656"/>
              <a:gd name="connsiteX7" fmla="*/ 1375463 w 1375462"/>
              <a:gd name="connsiteY7" fmla="*/ 751006 h 810656"/>
              <a:gd name="connsiteX8" fmla="*/ 1315812 w 1375462"/>
              <a:gd name="connsiteY8" fmla="*/ 810657 h 810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75462" h="810656">
                <a:moveTo>
                  <a:pt x="1315812" y="810657"/>
                </a:moveTo>
                <a:lnTo>
                  <a:pt x="59651" y="810657"/>
                </a:lnTo>
                <a:cubicBezTo>
                  <a:pt x="26703" y="810657"/>
                  <a:pt x="0" y="783953"/>
                  <a:pt x="0" y="751006"/>
                </a:cubicBezTo>
                <a:lnTo>
                  <a:pt x="0" y="59651"/>
                </a:lnTo>
                <a:cubicBezTo>
                  <a:pt x="0" y="26704"/>
                  <a:pt x="26703" y="0"/>
                  <a:pt x="59651" y="0"/>
                </a:cubicBezTo>
                <a:lnTo>
                  <a:pt x="1315812" y="0"/>
                </a:lnTo>
                <a:cubicBezTo>
                  <a:pt x="1348759" y="0"/>
                  <a:pt x="1375463" y="26704"/>
                  <a:pt x="1375463" y="59651"/>
                </a:cubicBezTo>
                <a:lnTo>
                  <a:pt x="1375463" y="751006"/>
                </a:lnTo>
                <a:cubicBezTo>
                  <a:pt x="1375463" y="783953"/>
                  <a:pt x="1348750" y="810657"/>
                  <a:pt x="1315812" y="810657"/>
                </a:cubicBezTo>
                <a:close/>
              </a:path>
            </a:pathLst>
          </a:custGeom>
          <a:solidFill>
            <a:srgbClr val="505050"/>
          </a:solidFill>
          <a:ln w="9644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068" name="자유형: 도형 1067">
            <a:extLst>
              <a:ext uri="{FF2B5EF4-FFF2-40B4-BE49-F238E27FC236}">
                <a16:creationId xmlns:a16="http://schemas.microsoft.com/office/drawing/2014/main" id="{27740067-9CFC-5A80-D6FF-F83A08422EA2}"/>
              </a:ext>
            </a:extLst>
          </p:cNvPr>
          <p:cNvSpPr/>
          <p:nvPr/>
        </p:nvSpPr>
        <p:spPr>
          <a:xfrm rot="1408262">
            <a:off x="4398123" y="-3824897"/>
            <a:ext cx="3712249" cy="1606500"/>
          </a:xfrm>
          <a:custGeom>
            <a:avLst/>
            <a:gdLst>
              <a:gd name="connsiteX0" fmla="*/ 3639309 w 3712249"/>
              <a:gd name="connsiteY0" fmla="*/ 1606500 h 1606500"/>
              <a:gd name="connsiteX1" fmla="*/ 72882 w 3712249"/>
              <a:gd name="connsiteY1" fmla="*/ 1605023 h 1606500"/>
              <a:gd name="connsiteX2" fmla="*/ 0 w 3712249"/>
              <a:gd name="connsiteY2" fmla="*/ 1532113 h 1606500"/>
              <a:gd name="connsiteX3" fmla="*/ 0 w 3712249"/>
              <a:gd name="connsiteY3" fmla="*/ 72911 h 1606500"/>
              <a:gd name="connsiteX4" fmla="*/ 72940 w 3712249"/>
              <a:gd name="connsiteY4" fmla="*/ 0 h 1606500"/>
              <a:gd name="connsiteX5" fmla="*/ 3639368 w 3712249"/>
              <a:gd name="connsiteY5" fmla="*/ 1476 h 1606500"/>
              <a:gd name="connsiteX6" fmla="*/ 3712249 w 3712249"/>
              <a:gd name="connsiteY6" fmla="*/ 74388 h 1606500"/>
              <a:gd name="connsiteX7" fmla="*/ 3712249 w 3712249"/>
              <a:gd name="connsiteY7" fmla="*/ 1533599 h 1606500"/>
              <a:gd name="connsiteX8" fmla="*/ 3639309 w 3712249"/>
              <a:gd name="connsiteY8" fmla="*/ 1606500 h 1606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12249" h="1606500">
                <a:moveTo>
                  <a:pt x="3639309" y="1606500"/>
                </a:moveTo>
                <a:lnTo>
                  <a:pt x="72882" y="1605023"/>
                </a:lnTo>
                <a:cubicBezTo>
                  <a:pt x="32629" y="1605004"/>
                  <a:pt x="0" y="1572366"/>
                  <a:pt x="0" y="1532113"/>
                </a:cubicBezTo>
                <a:lnTo>
                  <a:pt x="0" y="72911"/>
                </a:lnTo>
                <a:cubicBezTo>
                  <a:pt x="0" y="32629"/>
                  <a:pt x="32658" y="-10"/>
                  <a:pt x="72940" y="0"/>
                </a:cubicBezTo>
                <a:lnTo>
                  <a:pt x="3639368" y="1476"/>
                </a:lnTo>
                <a:cubicBezTo>
                  <a:pt x="3679620" y="1496"/>
                  <a:pt x="3712249" y="34134"/>
                  <a:pt x="3712249" y="74388"/>
                </a:cubicBezTo>
                <a:lnTo>
                  <a:pt x="3712249" y="1533599"/>
                </a:lnTo>
                <a:cubicBezTo>
                  <a:pt x="3712249" y="1573871"/>
                  <a:pt x="3679591" y="1606520"/>
                  <a:pt x="3639309" y="1606500"/>
                </a:cubicBezTo>
                <a:close/>
              </a:path>
            </a:pathLst>
          </a:custGeom>
          <a:solidFill>
            <a:srgbClr val="505050"/>
          </a:solidFill>
          <a:ln w="9644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grpSp>
        <p:nvGrpSpPr>
          <p:cNvPr id="1069" name="그래픽 20" descr="휴대폰 및 계산기와 노트북">
            <a:extLst>
              <a:ext uri="{FF2B5EF4-FFF2-40B4-BE49-F238E27FC236}">
                <a16:creationId xmlns:a16="http://schemas.microsoft.com/office/drawing/2014/main" id="{030ED788-5C6A-7D4F-0283-BB9AD2536361}"/>
              </a:ext>
            </a:extLst>
          </p:cNvPr>
          <p:cNvGrpSpPr/>
          <p:nvPr/>
        </p:nvGrpSpPr>
        <p:grpSpPr>
          <a:xfrm rot="1408262">
            <a:off x="4482437" y="-3750027"/>
            <a:ext cx="3548380" cy="1456026"/>
            <a:chOff x="4047082" y="2832065"/>
            <a:chExt cx="3548380" cy="1456026"/>
          </a:xfrm>
          <a:solidFill>
            <a:srgbClr val="2F2F2F"/>
          </a:solidFill>
        </p:grpSpPr>
        <p:grpSp>
          <p:nvGrpSpPr>
            <p:cNvPr id="1070" name="그래픽 20" descr="휴대폰 및 계산기와 노트북">
              <a:extLst>
                <a:ext uri="{FF2B5EF4-FFF2-40B4-BE49-F238E27FC236}">
                  <a16:creationId xmlns:a16="http://schemas.microsoft.com/office/drawing/2014/main" id="{39876890-EF95-275A-E086-86BF2F25C622}"/>
                </a:ext>
              </a:extLst>
            </p:cNvPr>
            <p:cNvGrpSpPr/>
            <p:nvPr/>
          </p:nvGrpSpPr>
          <p:grpSpPr>
            <a:xfrm>
              <a:off x="4047091" y="2996947"/>
              <a:ext cx="3165162" cy="211996"/>
              <a:chOff x="4047091" y="2996947"/>
              <a:chExt cx="3165162" cy="211996"/>
            </a:xfrm>
            <a:solidFill>
              <a:srgbClr val="2F2F2F"/>
            </a:solidFill>
          </p:grpSpPr>
          <p:sp>
            <p:nvSpPr>
              <p:cNvPr id="1140" name="자유형: 도형 1139">
                <a:extLst>
                  <a:ext uri="{FF2B5EF4-FFF2-40B4-BE49-F238E27FC236}">
                    <a16:creationId xmlns:a16="http://schemas.microsoft.com/office/drawing/2014/main" id="{C00AF6D3-C9FE-594E-BD0E-597B3B251EFD}"/>
                  </a:ext>
                </a:extLst>
              </p:cNvPr>
              <p:cNvSpPr/>
              <p:nvPr/>
            </p:nvSpPr>
            <p:spPr>
              <a:xfrm>
                <a:off x="4047091" y="2996947"/>
                <a:ext cx="344963" cy="211996"/>
              </a:xfrm>
              <a:custGeom>
                <a:avLst/>
                <a:gdLst>
                  <a:gd name="connsiteX0" fmla="*/ 321406 w 344963"/>
                  <a:gd name="connsiteY0" fmla="*/ 0 h 211996"/>
                  <a:gd name="connsiteX1" fmla="*/ 23557 w 344963"/>
                  <a:gd name="connsiteY1" fmla="*/ 0 h 211996"/>
                  <a:gd name="connsiteX2" fmla="*/ 0 w 344963"/>
                  <a:gd name="connsiteY2" fmla="*/ 23557 h 211996"/>
                  <a:gd name="connsiteX3" fmla="*/ 0 w 344963"/>
                  <a:gd name="connsiteY3" fmla="*/ 188439 h 211996"/>
                  <a:gd name="connsiteX4" fmla="*/ 23557 w 344963"/>
                  <a:gd name="connsiteY4" fmla="*/ 211997 h 211996"/>
                  <a:gd name="connsiteX5" fmla="*/ 321406 w 344963"/>
                  <a:gd name="connsiteY5" fmla="*/ 211997 h 211996"/>
                  <a:gd name="connsiteX6" fmla="*/ 344963 w 344963"/>
                  <a:gd name="connsiteY6" fmla="*/ 188439 h 211996"/>
                  <a:gd name="connsiteX7" fmla="*/ 344963 w 344963"/>
                  <a:gd name="connsiteY7" fmla="*/ 23557 h 211996"/>
                  <a:gd name="connsiteX8" fmla="*/ 321406 w 344963"/>
                  <a:gd name="connsiteY8" fmla="*/ 0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44963" h="211996">
                    <a:moveTo>
                      <a:pt x="321406" y="0"/>
                    </a:moveTo>
                    <a:lnTo>
                      <a:pt x="23557" y="0"/>
                    </a:lnTo>
                    <a:cubicBezTo>
                      <a:pt x="10548" y="0"/>
                      <a:pt x="0" y="10548"/>
                      <a:pt x="0" y="23557"/>
                    </a:cubicBezTo>
                    <a:lnTo>
                      <a:pt x="0" y="188439"/>
                    </a:lnTo>
                    <a:cubicBezTo>
                      <a:pt x="0" y="201448"/>
                      <a:pt x="10548" y="211997"/>
                      <a:pt x="23557" y="211997"/>
                    </a:cubicBezTo>
                    <a:lnTo>
                      <a:pt x="321406" y="211997"/>
                    </a:lnTo>
                    <a:cubicBezTo>
                      <a:pt x="334415" y="211997"/>
                      <a:pt x="344963" y="201448"/>
                      <a:pt x="344963" y="188439"/>
                    </a:cubicBezTo>
                    <a:lnTo>
                      <a:pt x="344963" y="23557"/>
                    </a:lnTo>
                    <a:cubicBezTo>
                      <a:pt x="344954" y="10548"/>
                      <a:pt x="334415" y="0"/>
                      <a:pt x="321406" y="0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41" name="자유형: 도형 1140">
                <a:extLst>
                  <a:ext uri="{FF2B5EF4-FFF2-40B4-BE49-F238E27FC236}">
                    <a16:creationId xmlns:a16="http://schemas.microsoft.com/office/drawing/2014/main" id="{5FF1AC6C-141A-D842-5DD9-6A254AB08A8C}"/>
                  </a:ext>
                </a:extLst>
              </p:cNvPr>
              <p:cNvSpPr/>
              <p:nvPr/>
            </p:nvSpPr>
            <p:spPr>
              <a:xfrm>
                <a:off x="4436438" y="299694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7 h 211996"/>
                  <a:gd name="connsiteX7" fmla="*/ 23557 w 211996"/>
                  <a:gd name="connsiteY7" fmla="*/ 211997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7"/>
                      <a:pt x="188439" y="211997"/>
                    </a:cubicBezTo>
                    <a:lnTo>
                      <a:pt x="23557" y="211997"/>
                    </a:lnTo>
                    <a:cubicBezTo>
                      <a:pt x="10548" y="211997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42" name="자유형: 도형 1141">
                <a:extLst>
                  <a:ext uri="{FF2B5EF4-FFF2-40B4-BE49-F238E27FC236}">
                    <a16:creationId xmlns:a16="http://schemas.microsoft.com/office/drawing/2014/main" id="{17342A66-D288-0F12-B3F5-37521E0C387F}"/>
                  </a:ext>
                </a:extLst>
              </p:cNvPr>
              <p:cNvSpPr/>
              <p:nvPr/>
            </p:nvSpPr>
            <p:spPr>
              <a:xfrm>
                <a:off x="4692818" y="299694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7 h 211996"/>
                  <a:gd name="connsiteX7" fmla="*/ 23557 w 211996"/>
                  <a:gd name="connsiteY7" fmla="*/ 211997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7"/>
                      <a:pt x="188439" y="211997"/>
                    </a:cubicBezTo>
                    <a:lnTo>
                      <a:pt x="23557" y="211997"/>
                    </a:lnTo>
                    <a:cubicBezTo>
                      <a:pt x="10548" y="211997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43" name="자유형: 도형 1142">
                <a:extLst>
                  <a:ext uri="{FF2B5EF4-FFF2-40B4-BE49-F238E27FC236}">
                    <a16:creationId xmlns:a16="http://schemas.microsoft.com/office/drawing/2014/main" id="{AEAA95B4-5EFE-BAA6-DBA7-213CC9D1645A}"/>
                  </a:ext>
                </a:extLst>
              </p:cNvPr>
              <p:cNvSpPr/>
              <p:nvPr/>
            </p:nvSpPr>
            <p:spPr>
              <a:xfrm>
                <a:off x="4949208" y="299694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7 h 211996"/>
                  <a:gd name="connsiteX7" fmla="*/ 23547 w 211996"/>
                  <a:gd name="connsiteY7" fmla="*/ 211997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7"/>
                      <a:pt x="188439" y="211997"/>
                    </a:cubicBezTo>
                    <a:lnTo>
                      <a:pt x="23547" y="211997"/>
                    </a:lnTo>
                    <a:cubicBezTo>
                      <a:pt x="10538" y="211997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44" name="자유형: 도형 1143">
                <a:extLst>
                  <a:ext uri="{FF2B5EF4-FFF2-40B4-BE49-F238E27FC236}">
                    <a16:creationId xmlns:a16="http://schemas.microsoft.com/office/drawing/2014/main" id="{16DCA5FE-281D-4330-9B30-7BDD066E6CA9}"/>
                  </a:ext>
                </a:extLst>
              </p:cNvPr>
              <p:cNvSpPr/>
              <p:nvPr/>
            </p:nvSpPr>
            <p:spPr>
              <a:xfrm>
                <a:off x="5205588" y="299694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7 h 211996"/>
                  <a:gd name="connsiteX7" fmla="*/ 23557 w 211996"/>
                  <a:gd name="connsiteY7" fmla="*/ 211997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7"/>
                      <a:pt x="188439" y="211997"/>
                    </a:cubicBezTo>
                    <a:lnTo>
                      <a:pt x="23557" y="211997"/>
                    </a:lnTo>
                    <a:cubicBezTo>
                      <a:pt x="10548" y="211997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45" name="자유형: 도형 1144">
                <a:extLst>
                  <a:ext uri="{FF2B5EF4-FFF2-40B4-BE49-F238E27FC236}">
                    <a16:creationId xmlns:a16="http://schemas.microsoft.com/office/drawing/2014/main" id="{8E9D3595-D2DE-F09F-4005-08E7C6559591}"/>
                  </a:ext>
                </a:extLst>
              </p:cNvPr>
              <p:cNvSpPr/>
              <p:nvPr/>
            </p:nvSpPr>
            <p:spPr>
              <a:xfrm>
                <a:off x="5461968" y="299694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7 h 211996"/>
                  <a:gd name="connsiteX7" fmla="*/ 23557 w 211996"/>
                  <a:gd name="connsiteY7" fmla="*/ 211997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7"/>
                      <a:pt x="188439" y="211997"/>
                    </a:cubicBezTo>
                    <a:lnTo>
                      <a:pt x="23557" y="211997"/>
                    </a:lnTo>
                    <a:cubicBezTo>
                      <a:pt x="10548" y="211997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46" name="자유형: 도형 1145">
                <a:extLst>
                  <a:ext uri="{FF2B5EF4-FFF2-40B4-BE49-F238E27FC236}">
                    <a16:creationId xmlns:a16="http://schemas.microsoft.com/office/drawing/2014/main" id="{09E94E2E-5F92-3A02-2BA5-9C0D0FA42266}"/>
                  </a:ext>
                </a:extLst>
              </p:cNvPr>
              <p:cNvSpPr/>
              <p:nvPr/>
            </p:nvSpPr>
            <p:spPr>
              <a:xfrm>
                <a:off x="5718348" y="299694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7 h 211996"/>
                  <a:gd name="connsiteX7" fmla="*/ 23557 w 211996"/>
                  <a:gd name="connsiteY7" fmla="*/ 211997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7"/>
                      <a:pt x="188439" y="211997"/>
                    </a:cubicBezTo>
                    <a:lnTo>
                      <a:pt x="23557" y="211997"/>
                    </a:lnTo>
                    <a:cubicBezTo>
                      <a:pt x="10548" y="211997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47" name="자유형: 도형 1146">
                <a:extLst>
                  <a:ext uri="{FF2B5EF4-FFF2-40B4-BE49-F238E27FC236}">
                    <a16:creationId xmlns:a16="http://schemas.microsoft.com/office/drawing/2014/main" id="{64BB7E41-778D-8E17-0734-860EB3E21D09}"/>
                  </a:ext>
                </a:extLst>
              </p:cNvPr>
              <p:cNvSpPr/>
              <p:nvPr/>
            </p:nvSpPr>
            <p:spPr>
              <a:xfrm>
                <a:off x="5974727" y="299694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7 h 211996"/>
                  <a:gd name="connsiteX7" fmla="*/ 23557 w 211996"/>
                  <a:gd name="connsiteY7" fmla="*/ 211997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7"/>
                      <a:pt x="188439" y="211997"/>
                    </a:cubicBezTo>
                    <a:lnTo>
                      <a:pt x="23557" y="211997"/>
                    </a:lnTo>
                    <a:cubicBezTo>
                      <a:pt x="10548" y="211997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48" name="자유형: 도형 1147">
                <a:extLst>
                  <a:ext uri="{FF2B5EF4-FFF2-40B4-BE49-F238E27FC236}">
                    <a16:creationId xmlns:a16="http://schemas.microsoft.com/office/drawing/2014/main" id="{51EC7661-90E1-1592-40E0-34AC912652AF}"/>
                  </a:ext>
                </a:extLst>
              </p:cNvPr>
              <p:cNvSpPr/>
              <p:nvPr/>
            </p:nvSpPr>
            <p:spPr>
              <a:xfrm>
                <a:off x="6231117" y="299694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7 h 211996"/>
                  <a:gd name="connsiteX7" fmla="*/ 23557 w 211996"/>
                  <a:gd name="connsiteY7" fmla="*/ 211997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7"/>
                      <a:pt x="188439" y="211997"/>
                    </a:cubicBezTo>
                    <a:lnTo>
                      <a:pt x="23557" y="211997"/>
                    </a:lnTo>
                    <a:cubicBezTo>
                      <a:pt x="10538" y="211997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49" name="자유형: 도형 1148">
                <a:extLst>
                  <a:ext uri="{FF2B5EF4-FFF2-40B4-BE49-F238E27FC236}">
                    <a16:creationId xmlns:a16="http://schemas.microsoft.com/office/drawing/2014/main" id="{DD472347-9364-7800-A9EA-8FA7ADF7A2EF}"/>
                  </a:ext>
                </a:extLst>
              </p:cNvPr>
              <p:cNvSpPr/>
              <p:nvPr/>
            </p:nvSpPr>
            <p:spPr>
              <a:xfrm>
                <a:off x="6487497" y="299694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7 h 211996"/>
                  <a:gd name="connsiteX7" fmla="*/ 23557 w 211996"/>
                  <a:gd name="connsiteY7" fmla="*/ 211997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7"/>
                      <a:pt x="188439" y="211997"/>
                    </a:cubicBezTo>
                    <a:lnTo>
                      <a:pt x="23557" y="211997"/>
                    </a:lnTo>
                    <a:cubicBezTo>
                      <a:pt x="10538" y="211997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50" name="자유형: 도형 1149">
                <a:extLst>
                  <a:ext uri="{FF2B5EF4-FFF2-40B4-BE49-F238E27FC236}">
                    <a16:creationId xmlns:a16="http://schemas.microsoft.com/office/drawing/2014/main" id="{24A9D192-336B-8202-2501-8489E1696EAA}"/>
                  </a:ext>
                </a:extLst>
              </p:cNvPr>
              <p:cNvSpPr/>
              <p:nvPr/>
            </p:nvSpPr>
            <p:spPr>
              <a:xfrm>
                <a:off x="6743877" y="299694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7 h 211996"/>
                  <a:gd name="connsiteX7" fmla="*/ 23557 w 211996"/>
                  <a:gd name="connsiteY7" fmla="*/ 211997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7"/>
                      <a:pt x="188439" y="211997"/>
                    </a:cubicBezTo>
                    <a:lnTo>
                      <a:pt x="23557" y="211997"/>
                    </a:lnTo>
                    <a:cubicBezTo>
                      <a:pt x="10548" y="211997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51" name="자유형: 도형 1150">
                <a:extLst>
                  <a:ext uri="{FF2B5EF4-FFF2-40B4-BE49-F238E27FC236}">
                    <a16:creationId xmlns:a16="http://schemas.microsoft.com/office/drawing/2014/main" id="{43D26616-94B5-070B-B81B-297B7AA5C98E}"/>
                  </a:ext>
                </a:extLst>
              </p:cNvPr>
              <p:cNvSpPr/>
              <p:nvPr/>
            </p:nvSpPr>
            <p:spPr>
              <a:xfrm>
                <a:off x="7000257" y="299694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8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7 h 211996"/>
                  <a:gd name="connsiteX7" fmla="*/ 23558 w 211996"/>
                  <a:gd name="connsiteY7" fmla="*/ 211997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8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7"/>
                      <a:pt x="188439" y="211997"/>
                    </a:cubicBezTo>
                    <a:lnTo>
                      <a:pt x="23558" y="211997"/>
                    </a:lnTo>
                    <a:cubicBezTo>
                      <a:pt x="10548" y="211997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1071" name="그래픽 20" descr="휴대폰 및 계산기와 노트북">
              <a:extLst>
                <a:ext uri="{FF2B5EF4-FFF2-40B4-BE49-F238E27FC236}">
                  <a16:creationId xmlns:a16="http://schemas.microsoft.com/office/drawing/2014/main" id="{84198A93-1BEF-3D71-FC0F-246C26BFB712}"/>
                </a:ext>
              </a:extLst>
            </p:cNvPr>
            <p:cNvGrpSpPr/>
            <p:nvPr/>
          </p:nvGrpSpPr>
          <p:grpSpPr>
            <a:xfrm>
              <a:off x="4047091" y="3267822"/>
              <a:ext cx="3544954" cy="211996"/>
              <a:chOff x="4047091" y="3267822"/>
              <a:chExt cx="3544954" cy="211996"/>
            </a:xfrm>
            <a:solidFill>
              <a:srgbClr val="2F2F2F"/>
            </a:solidFill>
          </p:grpSpPr>
          <p:sp>
            <p:nvSpPr>
              <p:cNvPr id="1126" name="자유형: 도형 1125">
                <a:extLst>
                  <a:ext uri="{FF2B5EF4-FFF2-40B4-BE49-F238E27FC236}">
                    <a16:creationId xmlns:a16="http://schemas.microsoft.com/office/drawing/2014/main" id="{C799EB79-F9F8-54DB-6364-FE85C8E11094}"/>
                  </a:ext>
                </a:extLst>
              </p:cNvPr>
              <p:cNvSpPr/>
              <p:nvPr/>
            </p:nvSpPr>
            <p:spPr>
              <a:xfrm>
                <a:off x="4047091" y="3267822"/>
                <a:ext cx="211996" cy="211996"/>
              </a:xfrm>
              <a:custGeom>
                <a:avLst/>
                <a:gdLst>
                  <a:gd name="connsiteX0" fmla="*/ 188439 w 211996"/>
                  <a:gd name="connsiteY0" fmla="*/ 211996 h 211996"/>
                  <a:gd name="connsiteX1" fmla="*/ 23557 w 211996"/>
                  <a:gd name="connsiteY1" fmla="*/ 211996 h 211996"/>
                  <a:gd name="connsiteX2" fmla="*/ 0 w 211996"/>
                  <a:gd name="connsiteY2" fmla="*/ 188439 h 211996"/>
                  <a:gd name="connsiteX3" fmla="*/ 0 w 211996"/>
                  <a:gd name="connsiteY3" fmla="*/ 23557 h 211996"/>
                  <a:gd name="connsiteX4" fmla="*/ 23557 w 211996"/>
                  <a:gd name="connsiteY4" fmla="*/ 0 h 211996"/>
                  <a:gd name="connsiteX5" fmla="*/ 188439 w 211996"/>
                  <a:gd name="connsiteY5" fmla="*/ 0 h 211996"/>
                  <a:gd name="connsiteX6" fmla="*/ 211997 w 211996"/>
                  <a:gd name="connsiteY6" fmla="*/ 23557 h 211996"/>
                  <a:gd name="connsiteX7" fmla="*/ 211997 w 211996"/>
                  <a:gd name="connsiteY7" fmla="*/ 188439 h 211996"/>
                  <a:gd name="connsiteX8" fmla="*/ 188439 w 211996"/>
                  <a:gd name="connsiteY8" fmla="*/ 211996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188439" y="211996"/>
                    </a:move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87" y="201448"/>
                      <a:pt x="201439" y="211996"/>
                      <a:pt x="188439" y="211996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27" name="자유형: 도형 1126">
                <a:extLst>
                  <a:ext uri="{FF2B5EF4-FFF2-40B4-BE49-F238E27FC236}">
                    <a16:creationId xmlns:a16="http://schemas.microsoft.com/office/drawing/2014/main" id="{3D30A576-C166-0E48-EE95-78AC8D4E8621}"/>
                  </a:ext>
                </a:extLst>
              </p:cNvPr>
              <p:cNvSpPr/>
              <p:nvPr/>
            </p:nvSpPr>
            <p:spPr>
              <a:xfrm>
                <a:off x="4303471" y="3267822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28" name="자유형: 도형 1127">
                <a:extLst>
                  <a:ext uri="{FF2B5EF4-FFF2-40B4-BE49-F238E27FC236}">
                    <a16:creationId xmlns:a16="http://schemas.microsoft.com/office/drawing/2014/main" id="{0F53FD2B-51E2-5BBC-9B70-B454523EE1CF}"/>
                  </a:ext>
                </a:extLst>
              </p:cNvPr>
              <p:cNvSpPr/>
              <p:nvPr/>
            </p:nvSpPr>
            <p:spPr>
              <a:xfrm>
                <a:off x="4559851" y="3267822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29" name="자유형: 도형 1128">
                <a:extLst>
                  <a:ext uri="{FF2B5EF4-FFF2-40B4-BE49-F238E27FC236}">
                    <a16:creationId xmlns:a16="http://schemas.microsoft.com/office/drawing/2014/main" id="{526953EA-FD0F-3920-681A-D2C64A730B0B}"/>
                  </a:ext>
                </a:extLst>
              </p:cNvPr>
              <p:cNvSpPr/>
              <p:nvPr/>
            </p:nvSpPr>
            <p:spPr>
              <a:xfrm>
                <a:off x="4816231" y="3267822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30" name="자유형: 도형 1129">
                <a:extLst>
                  <a:ext uri="{FF2B5EF4-FFF2-40B4-BE49-F238E27FC236}">
                    <a16:creationId xmlns:a16="http://schemas.microsoft.com/office/drawing/2014/main" id="{3E674D21-654F-4635-E6A1-704F40675520}"/>
                  </a:ext>
                </a:extLst>
              </p:cNvPr>
              <p:cNvSpPr/>
              <p:nvPr/>
            </p:nvSpPr>
            <p:spPr>
              <a:xfrm>
                <a:off x="5072621" y="3267822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3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31" name="자유형: 도형 1130">
                <a:extLst>
                  <a:ext uri="{FF2B5EF4-FFF2-40B4-BE49-F238E27FC236}">
                    <a16:creationId xmlns:a16="http://schemas.microsoft.com/office/drawing/2014/main" id="{BC01CF0E-1E07-380F-F667-30A19C0BECC7}"/>
                  </a:ext>
                </a:extLst>
              </p:cNvPr>
              <p:cNvSpPr/>
              <p:nvPr/>
            </p:nvSpPr>
            <p:spPr>
              <a:xfrm>
                <a:off x="5329001" y="3267822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32" name="자유형: 도형 1131">
                <a:extLst>
                  <a:ext uri="{FF2B5EF4-FFF2-40B4-BE49-F238E27FC236}">
                    <a16:creationId xmlns:a16="http://schemas.microsoft.com/office/drawing/2014/main" id="{9022E5E9-649B-3EC5-EECA-C85649CCED3C}"/>
                  </a:ext>
                </a:extLst>
              </p:cNvPr>
              <p:cNvSpPr/>
              <p:nvPr/>
            </p:nvSpPr>
            <p:spPr>
              <a:xfrm>
                <a:off x="5585381" y="3267822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33" name="자유형: 도형 1132">
                <a:extLst>
                  <a:ext uri="{FF2B5EF4-FFF2-40B4-BE49-F238E27FC236}">
                    <a16:creationId xmlns:a16="http://schemas.microsoft.com/office/drawing/2014/main" id="{BB99FD29-2628-F60F-4F1C-5B023B783967}"/>
                  </a:ext>
                </a:extLst>
              </p:cNvPr>
              <p:cNvSpPr/>
              <p:nvPr/>
            </p:nvSpPr>
            <p:spPr>
              <a:xfrm>
                <a:off x="5841761" y="3267822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34" name="자유형: 도형 1133">
                <a:extLst>
                  <a:ext uri="{FF2B5EF4-FFF2-40B4-BE49-F238E27FC236}">
                    <a16:creationId xmlns:a16="http://schemas.microsoft.com/office/drawing/2014/main" id="{4D78ABD3-7589-6C46-C1EF-C8213ABF8962}"/>
                  </a:ext>
                </a:extLst>
              </p:cNvPr>
              <p:cNvSpPr/>
              <p:nvPr/>
            </p:nvSpPr>
            <p:spPr>
              <a:xfrm>
                <a:off x="6098140" y="3267822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35" name="자유형: 도형 1134">
                <a:extLst>
                  <a:ext uri="{FF2B5EF4-FFF2-40B4-BE49-F238E27FC236}">
                    <a16:creationId xmlns:a16="http://schemas.microsoft.com/office/drawing/2014/main" id="{B3E25156-5CD0-7185-DB52-28CD82F66D4E}"/>
                  </a:ext>
                </a:extLst>
              </p:cNvPr>
              <p:cNvSpPr/>
              <p:nvPr/>
            </p:nvSpPr>
            <p:spPr>
              <a:xfrm>
                <a:off x="6354530" y="3267822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39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36" name="자유형: 도형 1135">
                <a:extLst>
                  <a:ext uri="{FF2B5EF4-FFF2-40B4-BE49-F238E27FC236}">
                    <a16:creationId xmlns:a16="http://schemas.microsoft.com/office/drawing/2014/main" id="{62958A24-0E30-8AEB-2DEB-C0B606E8D95D}"/>
                  </a:ext>
                </a:extLst>
              </p:cNvPr>
              <p:cNvSpPr/>
              <p:nvPr/>
            </p:nvSpPr>
            <p:spPr>
              <a:xfrm>
                <a:off x="6610910" y="3267822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8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8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8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8" y="211996"/>
                    </a:lnTo>
                    <a:cubicBezTo>
                      <a:pt x="10539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37" name="자유형: 도형 1136">
                <a:extLst>
                  <a:ext uri="{FF2B5EF4-FFF2-40B4-BE49-F238E27FC236}">
                    <a16:creationId xmlns:a16="http://schemas.microsoft.com/office/drawing/2014/main" id="{C7020800-8739-1A10-C354-4A261483B9DF}"/>
                  </a:ext>
                </a:extLst>
              </p:cNvPr>
              <p:cNvSpPr/>
              <p:nvPr/>
            </p:nvSpPr>
            <p:spPr>
              <a:xfrm>
                <a:off x="6867290" y="3267822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38" name="자유형: 도형 1137">
                <a:extLst>
                  <a:ext uri="{FF2B5EF4-FFF2-40B4-BE49-F238E27FC236}">
                    <a16:creationId xmlns:a16="http://schemas.microsoft.com/office/drawing/2014/main" id="{8528A23C-DB99-A82A-BB71-0CBA805B225F}"/>
                  </a:ext>
                </a:extLst>
              </p:cNvPr>
              <p:cNvSpPr/>
              <p:nvPr/>
            </p:nvSpPr>
            <p:spPr>
              <a:xfrm>
                <a:off x="7123670" y="3267822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39" name="자유형: 도형 1138">
                <a:extLst>
                  <a:ext uri="{FF2B5EF4-FFF2-40B4-BE49-F238E27FC236}">
                    <a16:creationId xmlns:a16="http://schemas.microsoft.com/office/drawing/2014/main" id="{3942C97B-37EF-21AF-8E23-D463F0C2EE7E}"/>
                  </a:ext>
                </a:extLst>
              </p:cNvPr>
              <p:cNvSpPr/>
              <p:nvPr/>
            </p:nvSpPr>
            <p:spPr>
              <a:xfrm>
                <a:off x="7380049" y="3267822"/>
                <a:ext cx="211996" cy="211996"/>
              </a:xfrm>
              <a:custGeom>
                <a:avLst/>
                <a:gdLst>
                  <a:gd name="connsiteX0" fmla="*/ 188439 w 211996"/>
                  <a:gd name="connsiteY0" fmla="*/ 211996 h 211996"/>
                  <a:gd name="connsiteX1" fmla="*/ 23558 w 211996"/>
                  <a:gd name="connsiteY1" fmla="*/ 211996 h 211996"/>
                  <a:gd name="connsiteX2" fmla="*/ 0 w 211996"/>
                  <a:gd name="connsiteY2" fmla="*/ 188439 h 211996"/>
                  <a:gd name="connsiteX3" fmla="*/ 0 w 211996"/>
                  <a:gd name="connsiteY3" fmla="*/ 23557 h 211996"/>
                  <a:gd name="connsiteX4" fmla="*/ 23558 w 211996"/>
                  <a:gd name="connsiteY4" fmla="*/ 0 h 211996"/>
                  <a:gd name="connsiteX5" fmla="*/ 188439 w 211996"/>
                  <a:gd name="connsiteY5" fmla="*/ 0 h 211996"/>
                  <a:gd name="connsiteX6" fmla="*/ 211997 w 211996"/>
                  <a:gd name="connsiteY6" fmla="*/ 23557 h 211996"/>
                  <a:gd name="connsiteX7" fmla="*/ 211997 w 211996"/>
                  <a:gd name="connsiteY7" fmla="*/ 188439 h 211996"/>
                  <a:gd name="connsiteX8" fmla="*/ 188439 w 211996"/>
                  <a:gd name="connsiteY8" fmla="*/ 211996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188439" y="211996"/>
                    </a:moveTo>
                    <a:lnTo>
                      <a:pt x="23558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lnTo>
                      <a:pt x="0" y="23557"/>
                    </a:lnTo>
                    <a:cubicBezTo>
                      <a:pt x="0" y="10548"/>
                      <a:pt x="10548" y="0"/>
                      <a:pt x="23558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1072" name="그래픽 20" descr="휴대폰 및 계산기와 노트북">
              <a:extLst>
                <a:ext uri="{FF2B5EF4-FFF2-40B4-BE49-F238E27FC236}">
                  <a16:creationId xmlns:a16="http://schemas.microsoft.com/office/drawing/2014/main" id="{CCC1900D-F09C-9EC3-DEA3-730C394E61FC}"/>
                </a:ext>
              </a:extLst>
            </p:cNvPr>
            <p:cNvGrpSpPr/>
            <p:nvPr/>
          </p:nvGrpSpPr>
          <p:grpSpPr>
            <a:xfrm>
              <a:off x="4047091" y="2832065"/>
              <a:ext cx="3544954" cy="106003"/>
              <a:chOff x="4047091" y="2832065"/>
              <a:chExt cx="3544954" cy="106003"/>
            </a:xfrm>
            <a:solidFill>
              <a:srgbClr val="2F2F2F"/>
            </a:solidFill>
          </p:grpSpPr>
          <p:sp>
            <p:nvSpPr>
              <p:cNvPr id="1112" name="자유형: 도형 1111">
                <a:extLst>
                  <a:ext uri="{FF2B5EF4-FFF2-40B4-BE49-F238E27FC236}">
                    <a16:creationId xmlns:a16="http://schemas.microsoft.com/office/drawing/2014/main" id="{40F5149A-4E2D-B275-BB54-955CD6F2291B}"/>
                  </a:ext>
                </a:extLst>
              </p:cNvPr>
              <p:cNvSpPr/>
              <p:nvPr/>
            </p:nvSpPr>
            <p:spPr>
              <a:xfrm>
                <a:off x="4047091" y="2832065"/>
                <a:ext cx="211996" cy="106003"/>
              </a:xfrm>
              <a:custGeom>
                <a:avLst/>
                <a:gdLst>
                  <a:gd name="connsiteX0" fmla="*/ 188439 w 211996"/>
                  <a:gd name="connsiteY0" fmla="*/ 106003 h 106003"/>
                  <a:gd name="connsiteX1" fmla="*/ 23557 w 211996"/>
                  <a:gd name="connsiteY1" fmla="*/ 106003 h 106003"/>
                  <a:gd name="connsiteX2" fmla="*/ 0 w 211996"/>
                  <a:gd name="connsiteY2" fmla="*/ 82446 h 106003"/>
                  <a:gd name="connsiteX3" fmla="*/ 0 w 211996"/>
                  <a:gd name="connsiteY3" fmla="*/ 23557 h 106003"/>
                  <a:gd name="connsiteX4" fmla="*/ 23557 w 211996"/>
                  <a:gd name="connsiteY4" fmla="*/ 0 h 106003"/>
                  <a:gd name="connsiteX5" fmla="*/ 188439 w 211996"/>
                  <a:gd name="connsiteY5" fmla="*/ 0 h 106003"/>
                  <a:gd name="connsiteX6" fmla="*/ 211997 w 211996"/>
                  <a:gd name="connsiteY6" fmla="*/ 23557 h 106003"/>
                  <a:gd name="connsiteX7" fmla="*/ 211997 w 211996"/>
                  <a:gd name="connsiteY7" fmla="*/ 82446 h 106003"/>
                  <a:gd name="connsiteX8" fmla="*/ 188439 w 211996"/>
                  <a:gd name="connsiteY8" fmla="*/ 106003 h 106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106003">
                    <a:moveTo>
                      <a:pt x="188439" y="106003"/>
                    </a:moveTo>
                    <a:lnTo>
                      <a:pt x="23557" y="106003"/>
                    </a:lnTo>
                    <a:cubicBezTo>
                      <a:pt x="10548" y="106003"/>
                      <a:pt x="0" y="95455"/>
                      <a:pt x="0" y="82446"/>
                    </a:cubicBez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82446"/>
                    </a:lnTo>
                    <a:cubicBezTo>
                      <a:pt x="211987" y="95455"/>
                      <a:pt x="201439" y="106003"/>
                      <a:pt x="188439" y="106003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13" name="자유형: 도형 1112">
                <a:extLst>
                  <a:ext uri="{FF2B5EF4-FFF2-40B4-BE49-F238E27FC236}">
                    <a16:creationId xmlns:a16="http://schemas.microsoft.com/office/drawing/2014/main" id="{A8A07761-08E5-61A2-EC8E-C86328C17064}"/>
                  </a:ext>
                </a:extLst>
              </p:cNvPr>
              <p:cNvSpPr/>
              <p:nvPr/>
            </p:nvSpPr>
            <p:spPr>
              <a:xfrm>
                <a:off x="4303471" y="2832065"/>
                <a:ext cx="211996" cy="106003"/>
              </a:xfrm>
              <a:custGeom>
                <a:avLst/>
                <a:gdLst>
                  <a:gd name="connsiteX0" fmla="*/ 0 w 211996"/>
                  <a:gd name="connsiteY0" fmla="*/ 82446 h 106003"/>
                  <a:gd name="connsiteX1" fmla="*/ 0 w 211996"/>
                  <a:gd name="connsiteY1" fmla="*/ 23557 h 106003"/>
                  <a:gd name="connsiteX2" fmla="*/ 23557 w 211996"/>
                  <a:gd name="connsiteY2" fmla="*/ 0 h 106003"/>
                  <a:gd name="connsiteX3" fmla="*/ 188439 w 211996"/>
                  <a:gd name="connsiteY3" fmla="*/ 0 h 106003"/>
                  <a:gd name="connsiteX4" fmla="*/ 211997 w 211996"/>
                  <a:gd name="connsiteY4" fmla="*/ 23557 h 106003"/>
                  <a:gd name="connsiteX5" fmla="*/ 211997 w 211996"/>
                  <a:gd name="connsiteY5" fmla="*/ 82446 h 106003"/>
                  <a:gd name="connsiteX6" fmla="*/ 188439 w 211996"/>
                  <a:gd name="connsiteY6" fmla="*/ 106003 h 106003"/>
                  <a:gd name="connsiteX7" fmla="*/ 23557 w 211996"/>
                  <a:gd name="connsiteY7" fmla="*/ 106003 h 106003"/>
                  <a:gd name="connsiteX8" fmla="*/ 0 w 211996"/>
                  <a:gd name="connsiteY8" fmla="*/ 82446 h 106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106003">
                    <a:moveTo>
                      <a:pt x="0" y="82446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82446"/>
                    </a:lnTo>
                    <a:cubicBezTo>
                      <a:pt x="211997" y="95455"/>
                      <a:pt x="201448" y="106003"/>
                      <a:pt x="188439" y="106003"/>
                    </a:cubicBezTo>
                    <a:lnTo>
                      <a:pt x="23557" y="106003"/>
                    </a:lnTo>
                    <a:cubicBezTo>
                      <a:pt x="10548" y="106003"/>
                      <a:pt x="0" y="95455"/>
                      <a:pt x="0" y="82446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14" name="자유형: 도형 1113">
                <a:extLst>
                  <a:ext uri="{FF2B5EF4-FFF2-40B4-BE49-F238E27FC236}">
                    <a16:creationId xmlns:a16="http://schemas.microsoft.com/office/drawing/2014/main" id="{8CC18995-5F19-5BD2-75E4-0CD2421FC6C8}"/>
                  </a:ext>
                </a:extLst>
              </p:cNvPr>
              <p:cNvSpPr/>
              <p:nvPr/>
            </p:nvSpPr>
            <p:spPr>
              <a:xfrm>
                <a:off x="4559851" y="2832065"/>
                <a:ext cx="211996" cy="106003"/>
              </a:xfrm>
              <a:custGeom>
                <a:avLst/>
                <a:gdLst>
                  <a:gd name="connsiteX0" fmla="*/ 0 w 211996"/>
                  <a:gd name="connsiteY0" fmla="*/ 82446 h 106003"/>
                  <a:gd name="connsiteX1" fmla="*/ 0 w 211996"/>
                  <a:gd name="connsiteY1" fmla="*/ 23557 h 106003"/>
                  <a:gd name="connsiteX2" fmla="*/ 23557 w 211996"/>
                  <a:gd name="connsiteY2" fmla="*/ 0 h 106003"/>
                  <a:gd name="connsiteX3" fmla="*/ 188439 w 211996"/>
                  <a:gd name="connsiteY3" fmla="*/ 0 h 106003"/>
                  <a:gd name="connsiteX4" fmla="*/ 211996 w 211996"/>
                  <a:gd name="connsiteY4" fmla="*/ 23557 h 106003"/>
                  <a:gd name="connsiteX5" fmla="*/ 211996 w 211996"/>
                  <a:gd name="connsiteY5" fmla="*/ 82446 h 106003"/>
                  <a:gd name="connsiteX6" fmla="*/ 188439 w 211996"/>
                  <a:gd name="connsiteY6" fmla="*/ 106003 h 106003"/>
                  <a:gd name="connsiteX7" fmla="*/ 23557 w 211996"/>
                  <a:gd name="connsiteY7" fmla="*/ 106003 h 106003"/>
                  <a:gd name="connsiteX8" fmla="*/ 0 w 211996"/>
                  <a:gd name="connsiteY8" fmla="*/ 82446 h 106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106003">
                    <a:moveTo>
                      <a:pt x="0" y="82446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82446"/>
                    </a:lnTo>
                    <a:cubicBezTo>
                      <a:pt x="211996" y="95455"/>
                      <a:pt x="201448" y="106003"/>
                      <a:pt x="188439" y="106003"/>
                    </a:cubicBezTo>
                    <a:lnTo>
                      <a:pt x="23557" y="106003"/>
                    </a:lnTo>
                    <a:cubicBezTo>
                      <a:pt x="10548" y="106003"/>
                      <a:pt x="0" y="95455"/>
                      <a:pt x="0" y="82446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15" name="자유형: 도형 1114">
                <a:extLst>
                  <a:ext uri="{FF2B5EF4-FFF2-40B4-BE49-F238E27FC236}">
                    <a16:creationId xmlns:a16="http://schemas.microsoft.com/office/drawing/2014/main" id="{65B27970-639F-EB70-C8E9-2B73D9AFD30A}"/>
                  </a:ext>
                </a:extLst>
              </p:cNvPr>
              <p:cNvSpPr/>
              <p:nvPr/>
            </p:nvSpPr>
            <p:spPr>
              <a:xfrm>
                <a:off x="4816231" y="2832065"/>
                <a:ext cx="211996" cy="106003"/>
              </a:xfrm>
              <a:custGeom>
                <a:avLst/>
                <a:gdLst>
                  <a:gd name="connsiteX0" fmla="*/ 0 w 211996"/>
                  <a:gd name="connsiteY0" fmla="*/ 82446 h 106003"/>
                  <a:gd name="connsiteX1" fmla="*/ 0 w 211996"/>
                  <a:gd name="connsiteY1" fmla="*/ 23557 h 106003"/>
                  <a:gd name="connsiteX2" fmla="*/ 23557 w 211996"/>
                  <a:gd name="connsiteY2" fmla="*/ 0 h 106003"/>
                  <a:gd name="connsiteX3" fmla="*/ 188439 w 211996"/>
                  <a:gd name="connsiteY3" fmla="*/ 0 h 106003"/>
                  <a:gd name="connsiteX4" fmla="*/ 211997 w 211996"/>
                  <a:gd name="connsiteY4" fmla="*/ 23557 h 106003"/>
                  <a:gd name="connsiteX5" fmla="*/ 211997 w 211996"/>
                  <a:gd name="connsiteY5" fmla="*/ 82446 h 106003"/>
                  <a:gd name="connsiteX6" fmla="*/ 188439 w 211996"/>
                  <a:gd name="connsiteY6" fmla="*/ 106003 h 106003"/>
                  <a:gd name="connsiteX7" fmla="*/ 23557 w 211996"/>
                  <a:gd name="connsiteY7" fmla="*/ 106003 h 106003"/>
                  <a:gd name="connsiteX8" fmla="*/ 0 w 211996"/>
                  <a:gd name="connsiteY8" fmla="*/ 82446 h 106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106003">
                    <a:moveTo>
                      <a:pt x="0" y="82446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82446"/>
                    </a:lnTo>
                    <a:cubicBezTo>
                      <a:pt x="211997" y="95455"/>
                      <a:pt x="201448" y="106003"/>
                      <a:pt x="188439" y="106003"/>
                    </a:cubicBezTo>
                    <a:lnTo>
                      <a:pt x="23557" y="106003"/>
                    </a:lnTo>
                    <a:cubicBezTo>
                      <a:pt x="10548" y="106003"/>
                      <a:pt x="0" y="95455"/>
                      <a:pt x="0" y="82446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16" name="자유형: 도형 1115">
                <a:extLst>
                  <a:ext uri="{FF2B5EF4-FFF2-40B4-BE49-F238E27FC236}">
                    <a16:creationId xmlns:a16="http://schemas.microsoft.com/office/drawing/2014/main" id="{F33206FF-68EB-DADC-16D2-3A5F75328D43}"/>
                  </a:ext>
                </a:extLst>
              </p:cNvPr>
              <p:cNvSpPr/>
              <p:nvPr/>
            </p:nvSpPr>
            <p:spPr>
              <a:xfrm>
                <a:off x="5072621" y="2832065"/>
                <a:ext cx="211996" cy="106003"/>
              </a:xfrm>
              <a:custGeom>
                <a:avLst/>
                <a:gdLst>
                  <a:gd name="connsiteX0" fmla="*/ 0 w 211996"/>
                  <a:gd name="connsiteY0" fmla="*/ 82446 h 106003"/>
                  <a:gd name="connsiteX1" fmla="*/ 0 w 211996"/>
                  <a:gd name="connsiteY1" fmla="*/ 23557 h 106003"/>
                  <a:gd name="connsiteX2" fmla="*/ 23557 w 211996"/>
                  <a:gd name="connsiteY2" fmla="*/ 0 h 106003"/>
                  <a:gd name="connsiteX3" fmla="*/ 188439 w 211996"/>
                  <a:gd name="connsiteY3" fmla="*/ 0 h 106003"/>
                  <a:gd name="connsiteX4" fmla="*/ 211996 w 211996"/>
                  <a:gd name="connsiteY4" fmla="*/ 23557 h 106003"/>
                  <a:gd name="connsiteX5" fmla="*/ 211996 w 211996"/>
                  <a:gd name="connsiteY5" fmla="*/ 82446 h 106003"/>
                  <a:gd name="connsiteX6" fmla="*/ 188439 w 211996"/>
                  <a:gd name="connsiteY6" fmla="*/ 106003 h 106003"/>
                  <a:gd name="connsiteX7" fmla="*/ 23557 w 211996"/>
                  <a:gd name="connsiteY7" fmla="*/ 106003 h 106003"/>
                  <a:gd name="connsiteX8" fmla="*/ 0 w 211996"/>
                  <a:gd name="connsiteY8" fmla="*/ 82446 h 106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106003">
                    <a:moveTo>
                      <a:pt x="0" y="82446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82446"/>
                    </a:lnTo>
                    <a:cubicBezTo>
                      <a:pt x="211996" y="95455"/>
                      <a:pt x="201448" y="106003"/>
                      <a:pt x="188439" y="106003"/>
                    </a:cubicBezTo>
                    <a:lnTo>
                      <a:pt x="23557" y="106003"/>
                    </a:lnTo>
                    <a:cubicBezTo>
                      <a:pt x="10538" y="106003"/>
                      <a:pt x="0" y="95455"/>
                      <a:pt x="0" y="82446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17" name="자유형: 도형 1116">
                <a:extLst>
                  <a:ext uri="{FF2B5EF4-FFF2-40B4-BE49-F238E27FC236}">
                    <a16:creationId xmlns:a16="http://schemas.microsoft.com/office/drawing/2014/main" id="{D8A62AB6-8528-293B-3D6A-4D04911381D4}"/>
                  </a:ext>
                </a:extLst>
              </p:cNvPr>
              <p:cNvSpPr/>
              <p:nvPr/>
            </p:nvSpPr>
            <p:spPr>
              <a:xfrm>
                <a:off x="5329001" y="2832065"/>
                <a:ext cx="211996" cy="106003"/>
              </a:xfrm>
              <a:custGeom>
                <a:avLst/>
                <a:gdLst>
                  <a:gd name="connsiteX0" fmla="*/ 0 w 211996"/>
                  <a:gd name="connsiteY0" fmla="*/ 82446 h 106003"/>
                  <a:gd name="connsiteX1" fmla="*/ 0 w 211996"/>
                  <a:gd name="connsiteY1" fmla="*/ 23557 h 106003"/>
                  <a:gd name="connsiteX2" fmla="*/ 23557 w 211996"/>
                  <a:gd name="connsiteY2" fmla="*/ 0 h 106003"/>
                  <a:gd name="connsiteX3" fmla="*/ 188439 w 211996"/>
                  <a:gd name="connsiteY3" fmla="*/ 0 h 106003"/>
                  <a:gd name="connsiteX4" fmla="*/ 211997 w 211996"/>
                  <a:gd name="connsiteY4" fmla="*/ 23557 h 106003"/>
                  <a:gd name="connsiteX5" fmla="*/ 211997 w 211996"/>
                  <a:gd name="connsiteY5" fmla="*/ 82446 h 106003"/>
                  <a:gd name="connsiteX6" fmla="*/ 188439 w 211996"/>
                  <a:gd name="connsiteY6" fmla="*/ 106003 h 106003"/>
                  <a:gd name="connsiteX7" fmla="*/ 23557 w 211996"/>
                  <a:gd name="connsiteY7" fmla="*/ 106003 h 106003"/>
                  <a:gd name="connsiteX8" fmla="*/ 0 w 211996"/>
                  <a:gd name="connsiteY8" fmla="*/ 82446 h 106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106003">
                    <a:moveTo>
                      <a:pt x="0" y="82446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82446"/>
                    </a:lnTo>
                    <a:cubicBezTo>
                      <a:pt x="211997" y="95455"/>
                      <a:pt x="201448" y="106003"/>
                      <a:pt x="188439" y="106003"/>
                    </a:cubicBezTo>
                    <a:lnTo>
                      <a:pt x="23557" y="106003"/>
                    </a:lnTo>
                    <a:cubicBezTo>
                      <a:pt x="10548" y="106003"/>
                      <a:pt x="0" y="95455"/>
                      <a:pt x="0" y="82446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18" name="자유형: 도형 1117">
                <a:extLst>
                  <a:ext uri="{FF2B5EF4-FFF2-40B4-BE49-F238E27FC236}">
                    <a16:creationId xmlns:a16="http://schemas.microsoft.com/office/drawing/2014/main" id="{1BF17169-314A-5285-ED7A-6F61CD228219}"/>
                  </a:ext>
                </a:extLst>
              </p:cNvPr>
              <p:cNvSpPr/>
              <p:nvPr/>
            </p:nvSpPr>
            <p:spPr>
              <a:xfrm>
                <a:off x="5585381" y="2832065"/>
                <a:ext cx="211996" cy="106003"/>
              </a:xfrm>
              <a:custGeom>
                <a:avLst/>
                <a:gdLst>
                  <a:gd name="connsiteX0" fmla="*/ 0 w 211996"/>
                  <a:gd name="connsiteY0" fmla="*/ 82446 h 106003"/>
                  <a:gd name="connsiteX1" fmla="*/ 0 w 211996"/>
                  <a:gd name="connsiteY1" fmla="*/ 23557 h 106003"/>
                  <a:gd name="connsiteX2" fmla="*/ 23557 w 211996"/>
                  <a:gd name="connsiteY2" fmla="*/ 0 h 106003"/>
                  <a:gd name="connsiteX3" fmla="*/ 188439 w 211996"/>
                  <a:gd name="connsiteY3" fmla="*/ 0 h 106003"/>
                  <a:gd name="connsiteX4" fmla="*/ 211997 w 211996"/>
                  <a:gd name="connsiteY4" fmla="*/ 23557 h 106003"/>
                  <a:gd name="connsiteX5" fmla="*/ 211997 w 211996"/>
                  <a:gd name="connsiteY5" fmla="*/ 82446 h 106003"/>
                  <a:gd name="connsiteX6" fmla="*/ 188439 w 211996"/>
                  <a:gd name="connsiteY6" fmla="*/ 106003 h 106003"/>
                  <a:gd name="connsiteX7" fmla="*/ 23557 w 211996"/>
                  <a:gd name="connsiteY7" fmla="*/ 106003 h 106003"/>
                  <a:gd name="connsiteX8" fmla="*/ 0 w 211996"/>
                  <a:gd name="connsiteY8" fmla="*/ 82446 h 106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106003">
                    <a:moveTo>
                      <a:pt x="0" y="82446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82446"/>
                    </a:lnTo>
                    <a:cubicBezTo>
                      <a:pt x="211997" y="95455"/>
                      <a:pt x="201448" y="106003"/>
                      <a:pt x="188439" y="106003"/>
                    </a:cubicBezTo>
                    <a:lnTo>
                      <a:pt x="23557" y="106003"/>
                    </a:lnTo>
                    <a:cubicBezTo>
                      <a:pt x="10548" y="106003"/>
                      <a:pt x="0" y="95455"/>
                      <a:pt x="0" y="82446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19" name="자유형: 도형 1118">
                <a:extLst>
                  <a:ext uri="{FF2B5EF4-FFF2-40B4-BE49-F238E27FC236}">
                    <a16:creationId xmlns:a16="http://schemas.microsoft.com/office/drawing/2014/main" id="{AF3BC5AF-EF52-3F52-8AC2-3C6CE7A601D5}"/>
                  </a:ext>
                </a:extLst>
              </p:cNvPr>
              <p:cNvSpPr/>
              <p:nvPr/>
            </p:nvSpPr>
            <p:spPr>
              <a:xfrm>
                <a:off x="5841761" y="2832065"/>
                <a:ext cx="211996" cy="106003"/>
              </a:xfrm>
              <a:custGeom>
                <a:avLst/>
                <a:gdLst>
                  <a:gd name="connsiteX0" fmla="*/ 0 w 211996"/>
                  <a:gd name="connsiteY0" fmla="*/ 82446 h 106003"/>
                  <a:gd name="connsiteX1" fmla="*/ 0 w 211996"/>
                  <a:gd name="connsiteY1" fmla="*/ 23557 h 106003"/>
                  <a:gd name="connsiteX2" fmla="*/ 23557 w 211996"/>
                  <a:gd name="connsiteY2" fmla="*/ 0 h 106003"/>
                  <a:gd name="connsiteX3" fmla="*/ 188439 w 211996"/>
                  <a:gd name="connsiteY3" fmla="*/ 0 h 106003"/>
                  <a:gd name="connsiteX4" fmla="*/ 211996 w 211996"/>
                  <a:gd name="connsiteY4" fmla="*/ 23557 h 106003"/>
                  <a:gd name="connsiteX5" fmla="*/ 211996 w 211996"/>
                  <a:gd name="connsiteY5" fmla="*/ 82446 h 106003"/>
                  <a:gd name="connsiteX6" fmla="*/ 188439 w 211996"/>
                  <a:gd name="connsiteY6" fmla="*/ 106003 h 106003"/>
                  <a:gd name="connsiteX7" fmla="*/ 23557 w 211996"/>
                  <a:gd name="connsiteY7" fmla="*/ 106003 h 106003"/>
                  <a:gd name="connsiteX8" fmla="*/ 0 w 211996"/>
                  <a:gd name="connsiteY8" fmla="*/ 82446 h 106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106003">
                    <a:moveTo>
                      <a:pt x="0" y="82446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82446"/>
                    </a:lnTo>
                    <a:cubicBezTo>
                      <a:pt x="211996" y="95455"/>
                      <a:pt x="201448" y="106003"/>
                      <a:pt x="188439" y="106003"/>
                    </a:cubicBezTo>
                    <a:lnTo>
                      <a:pt x="23557" y="106003"/>
                    </a:lnTo>
                    <a:cubicBezTo>
                      <a:pt x="10548" y="106003"/>
                      <a:pt x="0" y="95455"/>
                      <a:pt x="0" y="82446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20" name="자유형: 도형 1119">
                <a:extLst>
                  <a:ext uri="{FF2B5EF4-FFF2-40B4-BE49-F238E27FC236}">
                    <a16:creationId xmlns:a16="http://schemas.microsoft.com/office/drawing/2014/main" id="{99A1FBE9-01C7-E143-EC46-0F64AEE08E4A}"/>
                  </a:ext>
                </a:extLst>
              </p:cNvPr>
              <p:cNvSpPr/>
              <p:nvPr/>
            </p:nvSpPr>
            <p:spPr>
              <a:xfrm>
                <a:off x="6098140" y="2832065"/>
                <a:ext cx="211996" cy="106003"/>
              </a:xfrm>
              <a:custGeom>
                <a:avLst/>
                <a:gdLst>
                  <a:gd name="connsiteX0" fmla="*/ 0 w 211996"/>
                  <a:gd name="connsiteY0" fmla="*/ 82446 h 106003"/>
                  <a:gd name="connsiteX1" fmla="*/ 0 w 211996"/>
                  <a:gd name="connsiteY1" fmla="*/ 23557 h 106003"/>
                  <a:gd name="connsiteX2" fmla="*/ 23557 w 211996"/>
                  <a:gd name="connsiteY2" fmla="*/ 0 h 106003"/>
                  <a:gd name="connsiteX3" fmla="*/ 188439 w 211996"/>
                  <a:gd name="connsiteY3" fmla="*/ 0 h 106003"/>
                  <a:gd name="connsiteX4" fmla="*/ 211997 w 211996"/>
                  <a:gd name="connsiteY4" fmla="*/ 23557 h 106003"/>
                  <a:gd name="connsiteX5" fmla="*/ 211997 w 211996"/>
                  <a:gd name="connsiteY5" fmla="*/ 82446 h 106003"/>
                  <a:gd name="connsiteX6" fmla="*/ 188439 w 211996"/>
                  <a:gd name="connsiteY6" fmla="*/ 106003 h 106003"/>
                  <a:gd name="connsiteX7" fmla="*/ 23557 w 211996"/>
                  <a:gd name="connsiteY7" fmla="*/ 106003 h 106003"/>
                  <a:gd name="connsiteX8" fmla="*/ 0 w 211996"/>
                  <a:gd name="connsiteY8" fmla="*/ 82446 h 106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106003">
                    <a:moveTo>
                      <a:pt x="0" y="82446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82446"/>
                    </a:lnTo>
                    <a:cubicBezTo>
                      <a:pt x="211997" y="95455"/>
                      <a:pt x="201448" y="106003"/>
                      <a:pt x="188439" y="106003"/>
                    </a:cubicBezTo>
                    <a:lnTo>
                      <a:pt x="23557" y="106003"/>
                    </a:lnTo>
                    <a:cubicBezTo>
                      <a:pt x="10548" y="106003"/>
                      <a:pt x="0" y="95455"/>
                      <a:pt x="0" y="82446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21" name="자유형: 도형 1120">
                <a:extLst>
                  <a:ext uri="{FF2B5EF4-FFF2-40B4-BE49-F238E27FC236}">
                    <a16:creationId xmlns:a16="http://schemas.microsoft.com/office/drawing/2014/main" id="{5DA2B4DD-9B4D-8A83-8B04-5CB2C5387D2E}"/>
                  </a:ext>
                </a:extLst>
              </p:cNvPr>
              <p:cNvSpPr/>
              <p:nvPr/>
            </p:nvSpPr>
            <p:spPr>
              <a:xfrm>
                <a:off x="6354530" y="2832065"/>
                <a:ext cx="211996" cy="106003"/>
              </a:xfrm>
              <a:custGeom>
                <a:avLst/>
                <a:gdLst>
                  <a:gd name="connsiteX0" fmla="*/ 0 w 211996"/>
                  <a:gd name="connsiteY0" fmla="*/ 82446 h 106003"/>
                  <a:gd name="connsiteX1" fmla="*/ 0 w 211996"/>
                  <a:gd name="connsiteY1" fmla="*/ 23557 h 106003"/>
                  <a:gd name="connsiteX2" fmla="*/ 23557 w 211996"/>
                  <a:gd name="connsiteY2" fmla="*/ 0 h 106003"/>
                  <a:gd name="connsiteX3" fmla="*/ 188439 w 211996"/>
                  <a:gd name="connsiteY3" fmla="*/ 0 h 106003"/>
                  <a:gd name="connsiteX4" fmla="*/ 211996 w 211996"/>
                  <a:gd name="connsiteY4" fmla="*/ 23557 h 106003"/>
                  <a:gd name="connsiteX5" fmla="*/ 211996 w 211996"/>
                  <a:gd name="connsiteY5" fmla="*/ 82446 h 106003"/>
                  <a:gd name="connsiteX6" fmla="*/ 188439 w 211996"/>
                  <a:gd name="connsiteY6" fmla="*/ 106003 h 106003"/>
                  <a:gd name="connsiteX7" fmla="*/ 23557 w 211996"/>
                  <a:gd name="connsiteY7" fmla="*/ 106003 h 106003"/>
                  <a:gd name="connsiteX8" fmla="*/ 0 w 211996"/>
                  <a:gd name="connsiteY8" fmla="*/ 82446 h 106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106003">
                    <a:moveTo>
                      <a:pt x="0" y="82446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82446"/>
                    </a:lnTo>
                    <a:cubicBezTo>
                      <a:pt x="211996" y="95455"/>
                      <a:pt x="201448" y="106003"/>
                      <a:pt x="188439" y="106003"/>
                    </a:cubicBezTo>
                    <a:lnTo>
                      <a:pt x="23557" y="106003"/>
                    </a:lnTo>
                    <a:cubicBezTo>
                      <a:pt x="10539" y="106003"/>
                      <a:pt x="0" y="95455"/>
                      <a:pt x="0" y="82446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22" name="자유형: 도형 1121">
                <a:extLst>
                  <a:ext uri="{FF2B5EF4-FFF2-40B4-BE49-F238E27FC236}">
                    <a16:creationId xmlns:a16="http://schemas.microsoft.com/office/drawing/2014/main" id="{48F59091-3530-606D-D0E7-1A17A95BDA85}"/>
                  </a:ext>
                </a:extLst>
              </p:cNvPr>
              <p:cNvSpPr/>
              <p:nvPr/>
            </p:nvSpPr>
            <p:spPr>
              <a:xfrm>
                <a:off x="6610910" y="2832065"/>
                <a:ext cx="211996" cy="106003"/>
              </a:xfrm>
              <a:custGeom>
                <a:avLst/>
                <a:gdLst>
                  <a:gd name="connsiteX0" fmla="*/ 0 w 211996"/>
                  <a:gd name="connsiteY0" fmla="*/ 82446 h 106003"/>
                  <a:gd name="connsiteX1" fmla="*/ 0 w 211996"/>
                  <a:gd name="connsiteY1" fmla="*/ 23557 h 106003"/>
                  <a:gd name="connsiteX2" fmla="*/ 23558 w 211996"/>
                  <a:gd name="connsiteY2" fmla="*/ 0 h 106003"/>
                  <a:gd name="connsiteX3" fmla="*/ 188439 w 211996"/>
                  <a:gd name="connsiteY3" fmla="*/ 0 h 106003"/>
                  <a:gd name="connsiteX4" fmla="*/ 211997 w 211996"/>
                  <a:gd name="connsiteY4" fmla="*/ 23557 h 106003"/>
                  <a:gd name="connsiteX5" fmla="*/ 211997 w 211996"/>
                  <a:gd name="connsiteY5" fmla="*/ 82446 h 106003"/>
                  <a:gd name="connsiteX6" fmla="*/ 188439 w 211996"/>
                  <a:gd name="connsiteY6" fmla="*/ 106003 h 106003"/>
                  <a:gd name="connsiteX7" fmla="*/ 23558 w 211996"/>
                  <a:gd name="connsiteY7" fmla="*/ 106003 h 106003"/>
                  <a:gd name="connsiteX8" fmla="*/ 0 w 211996"/>
                  <a:gd name="connsiteY8" fmla="*/ 82446 h 106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106003">
                    <a:moveTo>
                      <a:pt x="0" y="82446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8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82446"/>
                    </a:lnTo>
                    <a:cubicBezTo>
                      <a:pt x="211997" y="95455"/>
                      <a:pt x="201448" y="106003"/>
                      <a:pt x="188439" y="106003"/>
                    </a:cubicBezTo>
                    <a:lnTo>
                      <a:pt x="23558" y="106003"/>
                    </a:lnTo>
                    <a:cubicBezTo>
                      <a:pt x="10539" y="106003"/>
                      <a:pt x="0" y="95455"/>
                      <a:pt x="0" y="82446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23" name="자유형: 도형 1122">
                <a:extLst>
                  <a:ext uri="{FF2B5EF4-FFF2-40B4-BE49-F238E27FC236}">
                    <a16:creationId xmlns:a16="http://schemas.microsoft.com/office/drawing/2014/main" id="{1F580580-742A-D378-4E23-97F5F39D4BF1}"/>
                  </a:ext>
                </a:extLst>
              </p:cNvPr>
              <p:cNvSpPr/>
              <p:nvPr/>
            </p:nvSpPr>
            <p:spPr>
              <a:xfrm>
                <a:off x="6867290" y="2832065"/>
                <a:ext cx="211996" cy="106003"/>
              </a:xfrm>
              <a:custGeom>
                <a:avLst/>
                <a:gdLst>
                  <a:gd name="connsiteX0" fmla="*/ 0 w 211996"/>
                  <a:gd name="connsiteY0" fmla="*/ 82446 h 106003"/>
                  <a:gd name="connsiteX1" fmla="*/ 0 w 211996"/>
                  <a:gd name="connsiteY1" fmla="*/ 23557 h 106003"/>
                  <a:gd name="connsiteX2" fmla="*/ 23557 w 211996"/>
                  <a:gd name="connsiteY2" fmla="*/ 0 h 106003"/>
                  <a:gd name="connsiteX3" fmla="*/ 188439 w 211996"/>
                  <a:gd name="connsiteY3" fmla="*/ 0 h 106003"/>
                  <a:gd name="connsiteX4" fmla="*/ 211996 w 211996"/>
                  <a:gd name="connsiteY4" fmla="*/ 23557 h 106003"/>
                  <a:gd name="connsiteX5" fmla="*/ 211996 w 211996"/>
                  <a:gd name="connsiteY5" fmla="*/ 82446 h 106003"/>
                  <a:gd name="connsiteX6" fmla="*/ 188439 w 211996"/>
                  <a:gd name="connsiteY6" fmla="*/ 106003 h 106003"/>
                  <a:gd name="connsiteX7" fmla="*/ 23557 w 211996"/>
                  <a:gd name="connsiteY7" fmla="*/ 106003 h 106003"/>
                  <a:gd name="connsiteX8" fmla="*/ 0 w 211996"/>
                  <a:gd name="connsiteY8" fmla="*/ 82446 h 106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106003">
                    <a:moveTo>
                      <a:pt x="0" y="82446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82446"/>
                    </a:lnTo>
                    <a:cubicBezTo>
                      <a:pt x="211996" y="95455"/>
                      <a:pt x="201448" y="106003"/>
                      <a:pt x="188439" y="106003"/>
                    </a:cubicBezTo>
                    <a:lnTo>
                      <a:pt x="23557" y="106003"/>
                    </a:lnTo>
                    <a:cubicBezTo>
                      <a:pt x="10548" y="106003"/>
                      <a:pt x="0" y="95455"/>
                      <a:pt x="0" y="82446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24" name="자유형: 도형 1123">
                <a:extLst>
                  <a:ext uri="{FF2B5EF4-FFF2-40B4-BE49-F238E27FC236}">
                    <a16:creationId xmlns:a16="http://schemas.microsoft.com/office/drawing/2014/main" id="{00A2C7EB-70D1-9463-FB16-8ED20D446CA1}"/>
                  </a:ext>
                </a:extLst>
              </p:cNvPr>
              <p:cNvSpPr/>
              <p:nvPr/>
            </p:nvSpPr>
            <p:spPr>
              <a:xfrm>
                <a:off x="7123670" y="2832065"/>
                <a:ext cx="211996" cy="106003"/>
              </a:xfrm>
              <a:custGeom>
                <a:avLst/>
                <a:gdLst>
                  <a:gd name="connsiteX0" fmla="*/ 0 w 211996"/>
                  <a:gd name="connsiteY0" fmla="*/ 82446 h 106003"/>
                  <a:gd name="connsiteX1" fmla="*/ 0 w 211996"/>
                  <a:gd name="connsiteY1" fmla="*/ 23557 h 106003"/>
                  <a:gd name="connsiteX2" fmla="*/ 23557 w 211996"/>
                  <a:gd name="connsiteY2" fmla="*/ 0 h 106003"/>
                  <a:gd name="connsiteX3" fmla="*/ 188439 w 211996"/>
                  <a:gd name="connsiteY3" fmla="*/ 0 h 106003"/>
                  <a:gd name="connsiteX4" fmla="*/ 211996 w 211996"/>
                  <a:gd name="connsiteY4" fmla="*/ 23557 h 106003"/>
                  <a:gd name="connsiteX5" fmla="*/ 211996 w 211996"/>
                  <a:gd name="connsiteY5" fmla="*/ 82446 h 106003"/>
                  <a:gd name="connsiteX6" fmla="*/ 188439 w 211996"/>
                  <a:gd name="connsiteY6" fmla="*/ 106003 h 106003"/>
                  <a:gd name="connsiteX7" fmla="*/ 23557 w 211996"/>
                  <a:gd name="connsiteY7" fmla="*/ 106003 h 106003"/>
                  <a:gd name="connsiteX8" fmla="*/ 0 w 211996"/>
                  <a:gd name="connsiteY8" fmla="*/ 82446 h 106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106003">
                    <a:moveTo>
                      <a:pt x="0" y="82446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82446"/>
                    </a:lnTo>
                    <a:cubicBezTo>
                      <a:pt x="211996" y="95455"/>
                      <a:pt x="201448" y="106003"/>
                      <a:pt x="188439" y="106003"/>
                    </a:cubicBezTo>
                    <a:lnTo>
                      <a:pt x="23557" y="106003"/>
                    </a:lnTo>
                    <a:cubicBezTo>
                      <a:pt x="10548" y="106003"/>
                      <a:pt x="0" y="95455"/>
                      <a:pt x="0" y="82446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25" name="자유형: 도형 1124">
                <a:extLst>
                  <a:ext uri="{FF2B5EF4-FFF2-40B4-BE49-F238E27FC236}">
                    <a16:creationId xmlns:a16="http://schemas.microsoft.com/office/drawing/2014/main" id="{A14D2C41-C860-FAD9-A8A5-05374ECD936E}"/>
                  </a:ext>
                </a:extLst>
              </p:cNvPr>
              <p:cNvSpPr/>
              <p:nvPr/>
            </p:nvSpPr>
            <p:spPr>
              <a:xfrm>
                <a:off x="7380049" y="2832065"/>
                <a:ext cx="211996" cy="106003"/>
              </a:xfrm>
              <a:custGeom>
                <a:avLst/>
                <a:gdLst>
                  <a:gd name="connsiteX0" fmla="*/ 188439 w 211996"/>
                  <a:gd name="connsiteY0" fmla="*/ 106003 h 106003"/>
                  <a:gd name="connsiteX1" fmla="*/ 23558 w 211996"/>
                  <a:gd name="connsiteY1" fmla="*/ 106003 h 106003"/>
                  <a:gd name="connsiteX2" fmla="*/ 0 w 211996"/>
                  <a:gd name="connsiteY2" fmla="*/ 82446 h 106003"/>
                  <a:gd name="connsiteX3" fmla="*/ 0 w 211996"/>
                  <a:gd name="connsiteY3" fmla="*/ 23557 h 106003"/>
                  <a:gd name="connsiteX4" fmla="*/ 23558 w 211996"/>
                  <a:gd name="connsiteY4" fmla="*/ 0 h 106003"/>
                  <a:gd name="connsiteX5" fmla="*/ 188439 w 211996"/>
                  <a:gd name="connsiteY5" fmla="*/ 0 h 106003"/>
                  <a:gd name="connsiteX6" fmla="*/ 211997 w 211996"/>
                  <a:gd name="connsiteY6" fmla="*/ 23557 h 106003"/>
                  <a:gd name="connsiteX7" fmla="*/ 211997 w 211996"/>
                  <a:gd name="connsiteY7" fmla="*/ 82446 h 106003"/>
                  <a:gd name="connsiteX8" fmla="*/ 188439 w 211996"/>
                  <a:gd name="connsiteY8" fmla="*/ 106003 h 106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106003">
                    <a:moveTo>
                      <a:pt x="188439" y="106003"/>
                    </a:moveTo>
                    <a:lnTo>
                      <a:pt x="23558" y="106003"/>
                    </a:lnTo>
                    <a:cubicBezTo>
                      <a:pt x="10548" y="106003"/>
                      <a:pt x="0" y="95455"/>
                      <a:pt x="0" y="82446"/>
                    </a:cubicBezTo>
                    <a:lnTo>
                      <a:pt x="0" y="23557"/>
                    </a:lnTo>
                    <a:cubicBezTo>
                      <a:pt x="0" y="10548"/>
                      <a:pt x="10548" y="0"/>
                      <a:pt x="23558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82446"/>
                    </a:lnTo>
                    <a:cubicBezTo>
                      <a:pt x="211997" y="95455"/>
                      <a:pt x="201448" y="106003"/>
                      <a:pt x="188439" y="106003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1073" name="그래픽 20" descr="휴대폰 및 계산기와 노트북">
              <a:extLst>
                <a:ext uri="{FF2B5EF4-FFF2-40B4-BE49-F238E27FC236}">
                  <a16:creationId xmlns:a16="http://schemas.microsoft.com/office/drawing/2014/main" id="{335058DF-1881-B848-9169-F8A857EB29D6}"/>
                </a:ext>
              </a:extLst>
            </p:cNvPr>
            <p:cNvGrpSpPr/>
            <p:nvPr/>
          </p:nvGrpSpPr>
          <p:grpSpPr>
            <a:xfrm>
              <a:off x="4047091" y="2996947"/>
              <a:ext cx="3548371" cy="753756"/>
              <a:chOff x="4047091" y="2996947"/>
              <a:chExt cx="3548371" cy="753756"/>
            </a:xfrm>
            <a:solidFill>
              <a:srgbClr val="2F2F2F"/>
            </a:solidFill>
          </p:grpSpPr>
          <p:sp>
            <p:nvSpPr>
              <p:cNvPr id="1098" name="자유형: 도형 1097">
                <a:extLst>
                  <a:ext uri="{FF2B5EF4-FFF2-40B4-BE49-F238E27FC236}">
                    <a16:creationId xmlns:a16="http://schemas.microsoft.com/office/drawing/2014/main" id="{6265B3A4-7C44-579F-FD94-2934D6A75613}"/>
                  </a:ext>
                </a:extLst>
              </p:cNvPr>
              <p:cNvSpPr/>
              <p:nvPr/>
            </p:nvSpPr>
            <p:spPr>
              <a:xfrm>
                <a:off x="4047091" y="3538707"/>
                <a:ext cx="344963" cy="211996"/>
              </a:xfrm>
              <a:custGeom>
                <a:avLst/>
                <a:gdLst>
                  <a:gd name="connsiteX0" fmla="*/ 321406 w 344963"/>
                  <a:gd name="connsiteY0" fmla="*/ 0 h 211996"/>
                  <a:gd name="connsiteX1" fmla="*/ 23557 w 344963"/>
                  <a:gd name="connsiteY1" fmla="*/ 0 h 211996"/>
                  <a:gd name="connsiteX2" fmla="*/ 0 w 344963"/>
                  <a:gd name="connsiteY2" fmla="*/ 23557 h 211996"/>
                  <a:gd name="connsiteX3" fmla="*/ 0 w 344963"/>
                  <a:gd name="connsiteY3" fmla="*/ 188439 h 211996"/>
                  <a:gd name="connsiteX4" fmla="*/ 23557 w 344963"/>
                  <a:gd name="connsiteY4" fmla="*/ 211996 h 211996"/>
                  <a:gd name="connsiteX5" fmla="*/ 321406 w 344963"/>
                  <a:gd name="connsiteY5" fmla="*/ 211996 h 211996"/>
                  <a:gd name="connsiteX6" fmla="*/ 344963 w 344963"/>
                  <a:gd name="connsiteY6" fmla="*/ 188439 h 211996"/>
                  <a:gd name="connsiteX7" fmla="*/ 344963 w 344963"/>
                  <a:gd name="connsiteY7" fmla="*/ 23547 h 211996"/>
                  <a:gd name="connsiteX8" fmla="*/ 321406 w 344963"/>
                  <a:gd name="connsiteY8" fmla="*/ 0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44963" h="211996">
                    <a:moveTo>
                      <a:pt x="321406" y="0"/>
                    </a:moveTo>
                    <a:lnTo>
                      <a:pt x="23557" y="0"/>
                    </a:lnTo>
                    <a:cubicBezTo>
                      <a:pt x="10548" y="0"/>
                      <a:pt x="0" y="10548"/>
                      <a:pt x="0" y="23557"/>
                    </a:cubicBezTo>
                    <a:lnTo>
                      <a:pt x="0" y="188439"/>
                    </a:lnTo>
                    <a:cubicBezTo>
                      <a:pt x="0" y="201448"/>
                      <a:pt x="10548" y="211996"/>
                      <a:pt x="23557" y="211996"/>
                    </a:cubicBezTo>
                    <a:lnTo>
                      <a:pt x="321406" y="211996"/>
                    </a:lnTo>
                    <a:cubicBezTo>
                      <a:pt x="334415" y="211996"/>
                      <a:pt x="344963" y="201448"/>
                      <a:pt x="344963" y="188439"/>
                    </a:cubicBezTo>
                    <a:lnTo>
                      <a:pt x="344963" y="23547"/>
                    </a:lnTo>
                    <a:cubicBezTo>
                      <a:pt x="344954" y="10538"/>
                      <a:pt x="334415" y="0"/>
                      <a:pt x="321406" y="0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099" name="자유형: 도형 1098">
                <a:extLst>
                  <a:ext uri="{FF2B5EF4-FFF2-40B4-BE49-F238E27FC236}">
                    <a16:creationId xmlns:a16="http://schemas.microsoft.com/office/drawing/2014/main" id="{BD247CEA-5521-824A-2565-09041AFEBE5D}"/>
                  </a:ext>
                </a:extLst>
              </p:cNvPr>
              <p:cNvSpPr/>
              <p:nvPr/>
            </p:nvSpPr>
            <p:spPr>
              <a:xfrm>
                <a:off x="7250499" y="3538707"/>
                <a:ext cx="344963" cy="211996"/>
              </a:xfrm>
              <a:custGeom>
                <a:avLst/>
                <a:gdLst>
                  <a:gd name="connsiteX0" fmla="*/ 321406 w 344963"/>
                  <a:gd name="connsiteY0" fmla="*/ 0 h 211996"/>
                  <a:gd name="connsiteX1" fmla="*/ 23557 w 344963"/>
                  <a:gd name="connsiteY1" fmla="*/ 0 h 211996"/>
                  <a:gd name="connsiteX2" fmla="*/ 0 w 344963"/>
                  <a:gd name="connsiteY2" fmla="*/ 23557 h 211996"/>
                  <a:gd name="connsiteX3" fmla="*/ 0 w 344963"/>
                  <a:gd name="connsiteY3" fmla="*/ 188439 h 211996"/>
                  <a:gd name="connsiteX4" fmla="*/ 23557 w 344963"/>
                  <a:gd name="connsiteY4" fmla="*/ 211996 h 211996"/>
                  <a:gd name="connsiteX5" fmla="*/ 321406 w 344963"/>
                  <a:gd name="connsiteY5" fmla="*/ 211996 h 211996"/>
                  <a:gd name="connsiteX6" fmla="*/ 344963 w 344963"/>
                  <a:gd name="connsiteY6" fmla="*/ 188439 h 211996"/>
                  <a:gd name="connsiteX7" fmla="*/ 344963 w 344963"/>
                  <a:gd name="connsiteY7" fmla="*/ 23547 h 211996"/>
                  <a:gd name="connsiteX8" fmla="*/ 321406 w 344963"/>
                  <a:gd name="connsiteY8" fmla="*/ 0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44963" h="211996">
                    <a:moveTo>
                      <a:pt x="321406" y="0"/>
                    </a:moveTo>
                    <a:lnTo>
                      <a:pt x="23557" y="0"/>
                    </a:lnTo>
                    <a:cubicBezTo>
                      <a:pt x="10548" y="0"/>
                      <a:pt x="0" y="10548"/>
                      <a:pt x="0" y="23557"/>
                    </a:cubicBezTo>
                    <a:lnTo>
                      <a:pt x="0" y="188439"/>
                    </a:lnTo>
                    <a:cubicBezTo>
                      <a:pt x="0" y="201448"/>
                      <a:pt x="10548" y="211996"/>
                      <a:pt x="23557" y="211996"/>
                    </a:cubicBezTo>
                    <a:lnTo>
                      <a:pt x="321406" y="211996"/>
                    </a:lnTo>
                    <a:cubicBezTo>
                      <a:pt x="334415" y="211996"/>
                      <a:pt x="344963" y="201448"/>
                      <a:pt x="344963" y="188439"/>
                    </a:cubicBezTo>
                    <a:lnTo>
                      <a:pt x="344963" y="23547"/>
                    </a:lnTo>
                    <a:cubicBezTo>
                      <a:pt x="344963" y="10538"/>
                      <a:pt x="334415" y="0"/>
                      <a:pt x="321406" y="0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00" name="자유형: 도형 1099">
                <a:extLst>
                  <a:ext uri="{FF2B5EF4-FFF2-40B4-BE49-F238E27FC236}">
                    <a16:creationId xmlns:a16="http://schemas.microsoft.com/office/drawing/2014/main" id="{1EB15EEA-70F2-4832-E312-8DF18F4E6B6C}"/>
                  </a:ext>
                </a:extLst>
              </p:cNvPr>
              <p:cNvSpPr/>
              <p:nvPr/>
            </p:nvSpPr>
            <p:spPr>
              <a:xfrm>
                <a:off x="7250499" y="2996947"/>
                <a:ext cx="344963" cy="211996"/>
              </a:xfrm>
              <a:custGeom>
                <a:avLst/>
                <a:gdLst>
                  <a:gd name="connsiteX0" fmla="*/ 321406 w 344963"/>
                  <a:gd name="connsiteY0" fmla="*/ 0 h 211996"/>
                  <a:gd name="connsiteX1" fmla="*/ 23557 w 344963"/>
                  <a:gd name="connsiteY1" fmla="*/ 0 h 211996"/>
                  <a:gd name="connsiteX2" fmla="*/ 0 w 344963"/>
                  <a:gd name="connsiteY2" fmla="*/ 23557 h 211996"/>
                  <a:gd name="connsiteX3" fmla="*/ 0 w 344963"/>
                  <a:gd name="connsiteY3" fmla="*/ 188439 h 211996"/>
                  <a:gd name="connsiteX4" fmla="*/ 23557 w 344963"/>
                  <a:gd name="connsiteY4" fmla="*/ 211997 h 211996"/>
                  <a:gd name="connsiteX5" fmla="*/ 321406 w 344963"/>
                  <a:gd name="connsiteY5" fmla="*/ 211997 h 211996"/>
                  <a:gd name="connsiteX6" fmla="*/ 344963 w 344963"/>
                  <a:gd name="connsiteY6" fmla="*/ 188439 h 211996"/>
                  <a:gd name="connsiteX7" fmla="*/ 344963 w 344963"/>
                  <a:gd name="connsiteY7" fmla="*/ 23557 h 211996"/>
                  <a:gd name="connsiteX8" fmla="*/ 321406 w 344963"/>
                  <a:gd name="connsiteY8" fmla="*/ 0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44963" h="211996">
                    <a:moveTo>
                      <a:pt x="321406" y="0"/>
                    </a:moveTo>
                    <a:lnTo>
                      <a:pt x="23557" y="0"/>
                    </a:lnTo>
                    <a:cubicBezTo>
                      <a:pt x="10548" y="0"/>
                      <a:pt x="0" y="10548"/>
                      <a:pt x="0" y="23557"/>
                    </a:cubicBezTo>
                    <a:lnTo>
                      <a:pt x="0" y="188439"/>
                    </a:lnTo>
                    <a:cubicBezTo>
                      <a:pt x="0" y="201448"/>
                      <a:pt x="10548" y="211997"/>
                      <a:pt x="23557" y="211997"/>
                    </a:cubicBezTo>
                    <a:lnTo>
                      <a:pt x="321406" y="211997"/>
                    </a:lnTo>
                    <a:cubicBezTo>
                      <a:pt x="334415" y="211997"/>
                      <a:pt x="344963" y="201448"/>
                      <a:pt x="344963" y="188439"/>
                    </a:cubicBezTo>
                    <a:lnTo>
                      <a:pt x="344963" y="23557"/>
                    </a:lnTo>
                    <a:cubicBezTo>
                      <a:pt x="344963" y="10548"/>
                      <a:pt x="334415" y="0"/>
                      <a:pt x="321406" y="0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01" name="자유형: 도형 1100">
                <a:extLst>
                  <a:ext uri="{FF2B5EF4-FFF2-40B4-BE49-F238E27FC236}">
                    <a16:creationId xmlns:a16="http://schemas.microsoft.com/office/drawing/2014/main" id="{12289297-900F-6684-7910-5B202E301F78}"/>
                  </a:ext>
                </a:extLst>
              </p:cNvPr>
              <p:cNvSpPr/>
              <p:nvPr/>
            </p:nvSpPr>
            <p:spPr>
              <a:xfrm>
                <a:off x="4436438" y="353869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02" name="자유형: 도형 1101">
                <a:extLst>
                  <a:ext uri="{FF2B5EF4-FFF2-40B4-BE49-F238E27FC236}">
                    <a16:creationId xmlns:a16="http://schemas.microsoft.com/office/drawing/2014/main" id="{B03209F9-5573-431D-C693-ADCCCE66F194}"/>
                  </a:ext>
                </a:extLst>
              </p:cNvPr>
              <p:cNvSpPr/>
              <p:nvPr/>
            </p:nvSpPr>
            <p:spPr>
              <a:xfrm>
                <a:off x="4692818" y="353869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03" name="자유형: 도형 1102">
                <a:extLst>
                  <a:ext uri="{FF2B5EF4-FFF2-40B4-BE49-F238E27FC236}">
                    <a16:creationId xmlns:a16="http://schemas.microsoft.com/office/drawing/2014/main" id="{2F5E4BC9-286F-F3B6-08E3-D3B66B4CAC6C}"/>
                  </a:ext>
                </a:extLst>
              </p:cNvPr>
              <p:cNvSpPr/>
              <p:nvPr/>
            </p:nvSpPr>
            <p:spPr>
              <a:xfrm>
                <a:off x="4949208" y="353869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6 h 211996"/>
                  <a:gd name="connsiteX7" fmla="*/ 2354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6"/>
                      <a:pt x="188439" y="211996"/>
                    </a:cubicBezTo>
                    <a:lnTo>
                      <a:pt x="23547" y="211996"/>
                    </a:lnTo>
                    <a:cubicBezTo>
                      <a:pt x="1053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04" name="자유형: 도형 1103">
                <a:extLst>
                  <a:ext uri="{FF2B5EF4-FFF2-40B4-BE49-F238E27FC236}">
                    <a16:creationId xmlns:a16="http://schemas.microsoft.com/office/drawing/2014/main" id="{700EFB20-DB75-EBEF-491A-F0DB406BB6D5}"/>
                  </a:ext>
                </a:extLst>
              </p:cNvPr>
              <p:cNvSpPr/>
              <p:nvPr/>
            </p:nvSpPr>
            <p:spPr>
              <a:xfrm>
                <a:off x="5205588" y="353869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05" name="자유형: 도형 1104">
                <a:extLst>
                  <a:ext uri="{FF2B5EF4-FFF2-40B4-BE49-F238E27FC236}">
                    <a16:creationId xmlns:a16="http://schemas.microsoft.com/office/drawing/2014/main" id="{CD1BC41B-A31D-5F2A-E38A-B0BE188EB2DE}"/>
                  </a:ext>
                </a:extLst>
              </p:cNvPr>
              <p:cNvSpPr/>
              <p:nvPr/>
            </p:nvSpPr>
            <p:spPr>
              <a:xfrm>
                <a:off x="5461968" y="353869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06" name="자유형: 도형 1105">
                <a:extLst>
                  <a:ext uri="{FF2B5EF4-FFF2-40B4-BE49-F238E27FC236}">
                    <a16:creationId xmlns:a16="http://schemas.microsoft.com/office/drawing/2014/main" id="{99B8F47E-4A47-C365-8DCA-649A339255C6}"/>
                  </a:ext>
                </a:extLst>
              </p:cNvPr>
              <p:cNvSpPr/>
              <p:nvPr/>
            </p:nvSpPr>
            <p:spPr>
              <a:xfrm>
                <a:off x="5718348" y="353869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07" name="자유형: 도형 1106">
                <a:extLst>
                  <a:ext uri="{FF2B5EF4-FFF2-40B4-BE49-F238E27FC236}">
                    <a16:creationId xmlns:a16="http://schemas.microsoft.com/office/drawing/2014/main" id="{BC85B4FD-BA76-872E-6B4B-3CCC201EA047}"/>
                  </a:ext>
                </a:extLst>
              </p:cNvPr>
              <p:cNvSpPr/>
              <p:nvPr/>
            </p:nvSpPr>
            <p:spPr>
              <a:xfrm>
                <a:off x="5974727" y="353869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08" name="자유형: 도형 1107">
                <a:extLst>
                  <a:ext uri="{FF2B5EF4-FFF2-40B4-BE49-F238E27FC236}">
                    <a16:creationId xmlns:a16="http://schemas.microsoft.com/office/drawing/2014/main" id="{A2F7828B-973B-A405-7A6B-FAC38890DC43}"/>
                  </a:ext>
                </a:extLst>
              </p:cNvPr>
              <p:cNvSpPr/>
              <p:nvPr/>
            </p:nvSpPr>
            <p:spPr>
              <a:xfrm>
                <a:off x="6231117" y="353869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3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09" name="자유형: 도형 1108">
                <a:extLst>
                  <a:ext uri="{FF2B5EF4-FFF2-40B4-BE49-F238E27FC236}">
                    <a16:creationId xmlns:a16="http://schemas.microsoft.com/office/drawing/2014/main" id="{D9CB0F2E-E338-DFEA-7736-6A097B069B57}"/>
                  </a:ext>
                </a:extLst>
              </p:cNvPr>
              <p:cNvSpPr/>
              <p:nvPr/>
            </p:nvSpPr>
            <p:spPr>
              <a:xfrm>
                <a:off x="6487497" y="353869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3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10" name="자유형: 도형 1109">
                <a:extLst>
                  <a:ext uri="{FF2B5EF4-FFF2-40B4-BE49-F238E27FC236}">
                    <a16:creationId xmlns:a16="http://schemas.microsoft.com/office/drawing/2014/main" id="{B3A38A50-561E-AC41-2091-F222CA7F8093}"/>
                  </a:ext>
                </a:extLst>
              </p:cNvPr>
              <p:cNvSpPr/>
              <p:nvPr/>
            </p:nvSpPr>
            <p:spPr>
              <a:xfrm>
                <a:off x="6743877" y="353869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11" name="자유형: 도형 1110">
                <a:extLst>
                  <a:ext uri="{FF2B5EF4-FFF2-40B4-BE49-F238E27FC236}">
                    <a16:creationId xmlns:a16="http://schemas.microsoft.com/office/drawing/2014/main" id="{EA3A698C-732C-CB9F-2FEA-A3B02EC7AEBC}"/>
                  </a:ext>
                </a:extLst>
              </p:cNvPr>
              <p:cNvSpPr/>
              <p:nvPr/>
            </p:nvSpPr>
            <p:spPr>
              <a:xfrm>
                <a:off x="7000257" y="353869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8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8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8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8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1074" name="그래픽 20" descr="휴대폰 및 계산기와 노트북">
              <a:extLst>
                <a:ext uri="{FF2B5EF4-FFF2-40B4-BE49-F238E27FC236}">
                  <a16:creationId xmlns:a16="http://schemas.microsoft.com/office/drawing/2014/main" id="{B60A156F-8F08-870F-0C67-9D3CED355104}"/>
                </a:ext>
              </a:extLst>
            </p:cNvPr>
            <p:cNvGrpSpPr/>
            <p:nvPr/>
          </p:nvGrpSpPr>
          <p:grpSpPr>
            <a:xfrm>
              <a:off x="4047082" y="3809573"/>
              <a:ext cx="3544269" cy="211996"/>
              <a:chOff x="4047082" y="3809573"/>
              <a:chExt cx="3544269" cy="211996"/>
            </a:xfrm>
            <a:solidFill>
              <a:srgbClr val="2F2F2F"/>
            </a:solidFill>
          </p:grpSpPr>
          <p:sp>
            <p:nvSpPr>
              <p:cNvPr id="1086" name="자유형: 도형 1085">
                <a:extLst>
                  <a:ext uri="{FF2B5EF4-FFF2-40B4-BE49-F238E27FC236}">
                    <a16:creationId xmlns:a16="http://schemas.microsoft.com/office/drawing/2014/main" id="{0020C8FA-4722-550E-C58E-611749B34981}"/>
                  </a:ext>
                </a:extLst>
              </p:cNvPr>
              <p:cNvSpPr/>
              <p:nvPr/>
            </p:nvSpPr>
            <p:spPr>
              <a:xfrm>
                <a:off x="4047082" y="3809573"/>
                <a:ext cx="470422" cy="211996"/>
              </a:xfrm>
              <a:custGeom>
                <a:avLst/>
                <a:gdLst>
                  <a:gd name="connsiteX0" fmla="*/ 446865 w 470422"/>
                  <a:gd name="connsiteY0" fmla="*/ 211996 h 211996"/>
                  <a:gd name="connsiteX1" fmla="*/ 23557 w 470422"/>
                  <a:gd name="connsiteY1" fmla="*/ 211996 h 211996"/>
                  <a:gd name="connsiteX2" fmla="*/ 0 w 470422"/>
                  <a:gd name="connsiteY2" fmla="*/ 188439 h 211996"/>
                  <a:gd name="connsiteX3" fmla="*/ 0 w 470422"/>
                  <a:gd name="connsiteY3" fmla="*/ 23557 h 211996"/>
                  <a:gd name="connsiteX4" fmla="*/ 23557 w 470422"/>
                  <a:gd name="connsiteY4" fmla="*/ 0 h 211996"/>
                  <a:gd name="connsiteX5" fmla="*/ 446865 w 470422"/>
                  <a:gd name="connsiteY5" fmla="*/ 0 h 211996"/>
                  <a:gd name="connsiteX6" fmla="*/ 470423 w 470422"/>
                  <a:gd name="connsiteY6" fmla="*/ 23557 h 211996"/>
                  <a:gd name="connsiteX7" fmla="*/ 470423 w 470422"/>
                  <a:gd name="connsiteY7" fmla="*/ 188439 h 211996"/>
                  <a:gd name="connsiteX8" fmla="*/ 446865 w 470422"/>
                  <a:gd name="connsiteY8" fmla="*/ 211996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70422" h="211996">
                    <a:moveTo>
                      <a:pt x="446865" y="211996"/>
                    </a:move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446865" y="0"/>
                    </a:lnTo>
                    <a:cubicBezTo>
                      <a:pt x="459874" y="0"/>
                      <a:pt x="470423" y="10548"/>
                      <a:pt x="470423" y="23557"/>
                    </a:cubicBezTo>
                    <a:lnTo>
                      <a:pt x="470423" y="188439"/>
                    </a:lnTo>
                    <a:cubicBezTo>
                      <a:pt x="470423" y="201448"/>
                      <a:pt x="459874" y="211996"/>
                      <a:pt x="446865" y="211996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087" name="자유형: 도형 1086">
                <a:extLst>
                  <a:ext uri="{FF2B5EF4-FFF2-40B4-BE49-F238E27FC236}">
                    <a16:creationId xmlns:a16="http://schemas.microsoft.com/office/drawing/2014/main" id="{C32A3630-1F63-9E4F-EACF-9E8733D94B93}"/>
                  </a:ext>
                </a:extLst>
              </p:cNvPr>
              <p:cNvSpPr/>
              <p:nvPr/>
            </p:nvSpPr>
            <p:spPr>
              <a:xfrm>
                <a:off x="4559851" y="3809573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088" name="자유형: 도형 1087">
                <a:extLst>
                  <a:ext uri="{FF2B5EF4-FFF2-40B4-BE49-F238E27FC236}">
                    <a16:creationId xmlns:a16="http://schemas.microsoft.com/office/drawing/2014/main" id="{AA829BA8-6B3B-E869-740F-5AEE6B471E8E}"/>
                  </a:ext>
                </a:extLst>
              </p:cNvPr>
              <p:cNvSpPr/>
              <p:nvPr/>
            </p:nvSpPr>
            <p:spPr>
              <a:xfrm>
                <a:off x="4816231" y="3809573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089" name="자유형: 도형 1088">
                <a:extLst>
                  <a:ext uri="{FF2B5EF4-FFF2-40B4-BE49-F238E27FC236}">
                    <a16:creationId xmlns:a16="http://schemas.microsoft.com/office/drawing/2014/main" id="{769CAC0C-AE05-A584-CABC-78871C99127D}"/>
                  </a:ext>
                </a:extLst>
              </p:cNvPr>
              <p:cNvSpPr/>
              <p:nvPr/>
            </p:nvSpPr>
            <p:spPr>
              <a:xfrm>
                <a:off x="5072621" y="3809573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3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090" name="자유형: 도형 1089">
                <a:extLst>
                  <a:ext uri="{FF2B5EF4-FFF2-40B4-BE49-F238E27FC236}">
                    <a16:creationId xmlns:a16="http://schemas.microsoft.com/office/drawing/2014/main" id="{390B598D-2598-310C-96C2-B8486C705D5F}"/>
                  </a:ext>
                </a:extLst>
              </p:cNvPr>
              <p:cNvSpPr/>
              <p:nvPr/>
            </p:nvSpPr>
            <p:spPr>
              <a:xfrm>
                <a:off x="5329001" y="3809573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091" name="자유형: 도형 1090">
                <a:extLst>
                  <a:ext uri="{FF2B5EF4-FFF2-40B4-BE49-F238E27FC236}">
                    <a16:creationId xmlns:a16="http://schemas.microsoft.com/office/drawing/2014/main" id="{201B6A9B-A890-6C77-EE3A-4184D7522423}"/>
                  </a:ext>
                </a:extLst>
              </p:cNvPr>
              <p:cNvSpPr/>
              <p:nvPr/>
            </p:nvSpPr>
            <p:spPr>
              <a:xfrm>
                <a:off x="5585381" y="3809573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092" name="자유형: 도형 1091">
                <a:extLst>
                  <a:ext uri="{FF2B5EF4-FFF2-40B4-BE49-F238E27FC236}">
                    <a16:creationId xmlns:a16="http://schemas.microsoft.com/office/drawing/2014/main" id="{4E891327-858A-7DA9-3857-0FC658E77D55}"/>
                  </a:ext>
                </a:extLst>
              </p:cNvPr>
              <p:cNvSpPr/>
              <p:nvPr/>
            </p:nvSpPr>
            <p:spPr>
              <a:xfrm>
                <a:off x="5841761" y="3809573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093" name="자유형: 도형 1092">
                <a:extLst>
                  <a:ext uri="{FF2B5EF4-FFF2-40B4-BE49-F238E27FC236}">
                    <a16:creationId xmlns:a16="http://schemas.microsoft.com/office/drawing/2014/main" id="{3FC069C4-6C47-EDC1-3FA1-DA833DA401DE}"/>
                  </a:ext>
                </a:extLst>
              </p:cNvPr>
              <p:cNvSpPr/>
              <p:nvPr/>
            </p:nvSpPr>
            <p:spPr>
              <a:xfrm>
                <a:off x="6098140" y="3809573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094" name="자유형: 도형 1093">
                <a:extLst>
                  <a:ext uri="{FF2B5EF4-FFF2-40B4-BE49-F238E27FC236}">
                    <a16:creationId xmlns:a16="http://schemas.microsoft.com/office/drawing/2014/main" id="{DCD95AC4-D964-F1CA-5410-88B7D9FB1FAA}"/>
                  </a:ext>
                </a:extLst>
              </p:cNvPr>
              <p:cNvSpPr/>
              <p:nvPr/>
            </p:nvSpPr>
            <p:spPr>
              <a:xfrm>
                <a:off x="6354530" y="3809573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39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095" name="자유형: 도형 1094">
                <a:extLst>
                  <a:ext uri="{FF2B5EF4-FFF2-40B4-BE49-F238E27FC236}">
                    <a16:creationId xmlns:a16="http://schemas.microsoft.com/office/drawing/2014/main" id="{09666FF7-0778-73C3-3AEF-C27F69DD9FFE}"/>
                  </a:ext>
                </a:extLst>
              </p:cNvPr>
              <p:cNvSpPr/>
              <p:nvPr/>
            </p:nvSpPr>
            <p:spPr>
              <a:xfrm>
                <a:off x="6610910" y="3809573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8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8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8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8" y="211996"/>
                    </a:lnTo>
                    <a:cubicBezTo>
                      <a:pt x="10539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096" name="자유형: 도형 1095">
                <a:extLst>
                  <a:ext uri="{FF2B5EF4-FFF2-40B4-BE49-F238E27FC236}">
                    <a16:creationId xmlns:a16="http://schemas.microsoft.com/office/drawing/2014/main" id="{4D3F7052-DF2C-EADE-1FC5-2000EBAD8F07}"/>
                  </a:ext>
                </a:extLst>
              </p:cNvPr>
              <p:cNvSpPr/>
              <p:nvPr/>
            </p:nvSpPr>
            <p:spPr>
              <a:xfrm>
                <a:off x="6867290" y="3809573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097" name="자유형: 도형 1096">
                <a:extLst>
                  <a:ext uri="{FF2B5EF4-FFF2-40B4-BE49-F238E27FC236}">
                    <a16:creationId xmlns:a16="http://schemas.microsoft.com/office/drawing/2014/main" id="{862575CC-17AE-B5A3-B461-E9A0E9BB58E0}"/>
                  </a:ext>
                </a:extLst>
              </p:cNvPr>
              <p:cNvSpPr/>
              <p:nvPr/>
            </p:nvSpPr>
            <p:spPr>
              <a:xfrm>
                <a:off x="7123670" y="3809573"/>
                <a:ext cx="467681" cy="211996"/>
              </a:xfrm>
              <a:custGeom>
                <a:avLst/>
                <a:gdLst>
                  <a:gd name="connsiteX0" fmla="*/ 0 w 467681"/>
                  <a:gd name="connsiteY0" fmla="*/ 188439 h 211996"/>
                  <a:gd name="connsiteX1" fmla="*/ 0 w 467681"/>
                  <a:gd name="connsiteY1" fmla="*/ 23557 h 211996"/>
                  <a:gd name="connsiteX2" fmla="*/ 23557 w 467681"/>
                  <a:gd name="connsiteY2" fmla="*/ 0 h 211996"/>
                  <a:gd name="connsiteX3" fmla="*/ 444124 w 467681"/>
                  <a:gd name="connsiteY3" fmla="*/ 0 h 211996"/>
                  <a:gd name="connsiteX4" fmla="*/ 467682 w 467681"/>
                  <a:gd name="connsiteY4" fmla="*/ 23557 h 211996"/>
                  <a:gd name="connsiteX5" fmla="*/ 467682 w 467681"/>
                  <a:gd name="connsiteY5" fmla="*/ 188439 h 211996"/>
                  <a:gd name="connsiteX6" fmla="*/ 444124 w 467681"/>
                  <a:gd name="connsiteY6" fmla="*/ 211996 h 211996"/>
                  <a:gd name="connsiteX7" fmla="*/ 23557 w 467681"/>
                  <a:gd name="connsiteY7" fmla="*/ 211996 h 211996"/>
                  <a:gd name="connsiteX8" fmla="*/ 0 w 467681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67681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9197" y="14360"/>
                      <a:pt x="14360" y="9197"/>
                      <a:pt x="23557" y="0"/>
                    </a:cubicBezTo>
                    <a:lnTo>
                      <a:pt x="444124" y="0"/>
                    </a:lnTo>
                    <a:cubicBezTo>
                      <a:pt x="453322" y="9197"/>
                      <a:pt x="458484" y="14360"/>
                      <a:pt x="467682" y="23557"/>
                    </a:cubicBezTo>
                    <a:lnTo>
                      <a:pt x="467682" y="188439"/>
                    </a:lnTo>
                    <a:cubicBezTo>
                      <a:pt x="458484" y="197636"/>
                      <a:pt x="453322" y="202799"/>
                      <a:pt x="444124" y="211996"/>
                    </a:cubicBezTo>
                    <a:lnTo>
                      <a:pt x="23557" y="211996"/>
                    </a:lnTo>
                    <a:cubicBezTo>
                      <a:pt x="14360" y="202799"/>
                      <a:pt x="9197" y="197646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1075" name="그래픽 20" descr="휴대폰 및 계산기와 노트북">
              <a:extLst>
                <a:ext uri="{FF2B5EF4-FFF2-40B4-BE49-F238E27FC236}">
                  <a16:creationId xmlns:a16="http://schemas.microsoft.com/office/drawing/2014/main" id="{835864A2-8D99-9367-C418-2580C0E0C551}"/>
                </a:ext>
              </a:extLst>
            </p:cNvPr>
            <p:cNvGrpSpPr/>
            <p:nvPr/>
          </p:nvGrpSpPr>
          <p:grpSpPr>
            <a:xfrm>
              <a:off x="4047091" y="4075082"/>
              <a:ext cx="3543680" cy="213009"/>
              <a:chOff x="4047091" y="4075082"/>
              <a:chExt cx="3543680" cy="213009"/>
            </a:xfrm>
            <a:solidFill>
              <a:srgbClr val="2F2F2F"/>
            </a:solidFill>
          </p:grpSpPr>
          <p:sp>
            <p:nvSpPr>
              <p:cNvPr id="1076" name="자유형: 도형 1075">
                <a:extLst>
                  <a:ext uri="{FF2B5EF4-FFF2-40B4-BE49-F238E27FC236}">
                    <a16:creationId xmlns:a16="http://schemas.microsoft.com/office/drawing/2014/main" id="{E0009F0D-CB52-1DEB-F066-C07B9F82483A}"/>
                  </a:ext>
                </a:extLst>
              </p:cNvPr>
              <p:cNvSpPr/>
              <p:nvPr/>
            </p:nvSpPr>
            <p:spPr>
              <a:xfrm>
                <a:off x="4047091" y="4075092"/>
                <a:ext cx="211996" cy="211996"/>
              </a:xfrm>
              <a:custGeom>
                <a:avLst/>
                <a:gdLst>
                  <a:gd name="connsiteX0" fmla="*/ 188439 w 211996"/>
                  <a:gd name="connsiteY0" fmla="*/ 211996 h 211996"/>
                  <a:gd name="connsiteX1" fmla="*/ 23557 w 211996"/>
                  <a:gd name="connsiteY1" fmla="*/ 211996 h 211996"/>
                  <a:gd name="connsiteX2" fmla="*/ 0 w 211996"/>
                  <a:gd name="connsiteY2" fmla="*/ 188439 h 211996"/>
                  <a:gd name="connsiteX3" fmla="*/ 0 w 211996"/>
                  <a:gd name="connsiteY3" fmla="*/ 23557 h 211996"/>
                  <a:gd name="connsiteX4" fmla="*/ 23557 w 211996"/>
                  <a:gd name="connsiteY4" fmla="*/ 0 h 211996"/>
                  <a:gd name="connsiteX5" fmla="*/ 188439 w 211996"/>
                  <a:gd name="connsiteY5" fmla="*/ 0 h 211996"/>
                  <a:gd name="connsiteX6" fmla="*/ 211997 w 211996"/>
                  <a:gd name="connsiteY6" fmla="*/ 23557 h 211996"/>
                  <a:gd name="connsiteX7" fmla="*/ 211997 w 211996"/>
                  <a:gd name="connsiteY7" fmla="*/ 188439 h 211996"/>
                  <a:gd name="connsiteX8" fmla="*/ 188439 w 211996"/>
                  <a:gd name="connsiteY8" fmla="*/ 211996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188439" y="211996"/>
                    </a:move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87" y="201448"/>
                      <a:pt x="201439" y="211996"/>
                      <a:pt x="188439" y="211996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077" name="자유형: 도형 1076">
                <a:extLst>
                  <a:ext uri="{FF2B5EF4-FFF2-40B4-BE49-F238E27FC236}">
                    <a16:creationId xmlns:a16="http://schemas.microsoft.com/office/drawing/2014/main" id="{9A541534-A900-320C-DB40-76C1F836CDAA}"/>
                  </a:ext>
                </a:extLst>
              </p:cNvPr>
              <p:cNvSpPr/>
              <p:nvPr/>
            </p:nvSpPr>
            <p:spPr>
              <a:xfrm>
                <a:off x="4303471" y="4075092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078" name="자유형: 도형 1077">
                <a:extLst>
                  <a:ext uri="{FF2B5EF4-FFF2-40B4-BE49-F238E27FC236}">
                    <a16:creationId xmlns:a16="http://schemas.microsoft.com/office/drawing/2014/main" id="{0FFD613F-719D-1FF5-0953-A8E38C73A9F6}"/>
                  </a:ext>
                </a:extLst>
              </p:cNvPr>
              <p:cNvSpPr/>
              <p:nvPr/>
            </p:nvSpPr>
            <p:spPr>
              <a:xfrm>
                <a:off x="4559851" y="4075092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079" name="자유형: 도형 1078">
                <a:extLst>
                  <a:ext uri="{FF2B5EF4-FFF2-40B4-BE49-F238E27FC236}">
                    <a16:creationId xmlns:a16="http://schemas.microsoft.com/office/drawing/2014/main" id="{6AFAF5F6-1D5F-FC81-EAF8-6D743952449A}"/>
                  </a:ext>
                </a:extLst>
              </p:cNvPr>
              <p:cNvSpPr/>
              <p:nvPr/>
            </p:nvSpPr>
            <p:spPr>
              <a:xfrm>
                <a:off x="4816231" y="4075092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13009" y="23557"/>
                      <a:pt x="23557" y="13009"/>
                      <a:pt x="23557" y="0"/>
                    </a:cubicBezTo>
                    <a:lnTo>
                      <a:pt x="188439" y="0"/>
                    </a:lnTo>
                    <a:cubicBezTo>
                      <a:pt x="188439" y="13009"/>
                      <a:pt x="198988" y="23557"/>
                      <a:pt x="211997" y="23557"/>
                    </a:cubicBezTo>
                    <a:lnTo>
                      <a:pt x="211997" y="188439"/>
                    </a:lnTo>
                    <a:cubicBezTo>
                      <a:pt x="198988" y="188439"/>
                      <a:pt x="188439" y="198988"/>
                      <a:pt x="188439" y="211996"/>
                    </a:cubicBezTo>
                    <a:lnTo>
                      <a:pt x="23557" y="211996"/>
                    </a:lnTo>
                    <a:cubicBezTo>
                      <a:pt x="23557" y="198988"/>
                      <a:pt x="13009" y="188439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080" name="자유형: 도형 1079">
                <a:extLst>
                  <a:ext uri="{FF2B5EF4-FFF2-40B4-BE49-F238E27FC236}">
                    <a16:creationId xmlns:a16="http://schemas.microsoft.com/office/drawing/2014/main" id="{7F8EFE5C-504F-608B-D280-FA60BAA7FF31}"/>
                  </a:ext>
                </a:extLst>
              </p:cNvPr>
              <p:cNvSpPr/>
              <p:nvPr/>
            </p:nvSpPr>
            <p:spPr>
              <a:xfrm>
                <a:off x="5067660" y="4075092"/>
                <a:ext cx="1499773" cy="211996"/>
              </a:xfrm>
              <a:custGeom>
                <a:avLst/>
                <a:gdLst>
                  <a:gd name="connsiteX0" fmla="*/ 0 w 1499773"/>
                  <a:gd name="connsiteY0" fmla="*/ 188439 h 211996"/>
                  <a:gd name="connsiteX1" fmla="*/ 0 w 1499773"/>
                  <a:gd name="connsiteY1" fmla="*/ 23557 h 211996"/>
                  <a:gd name="connsiteX2" fmla="*/ 23557 w 1499773"/>
                  <a:gd name="connsiteY2" fmla="*/ 0 h 211996"/>
                  <a:gd name="connsiteX3" fmla="*/ 1476216 w 1499773"/>
                  <a:gd name="connsiteY3" fmla="*/ 0 h 211996"/>
                  <a:gd name="connsiteX4" fmla="*/ 1499773 w 1499773"/>
                  <a:gd name="connsiteY4" fmla="*/ 23557 h 211996"/>
                  <a:gd name="connsiteX5" fmla="*/ 1499773 w 1499773"/>
                  <a:gd name="connsiteY5" fmla="*/ 188439 h 211996"/>
                  <a:gd name="connsiteX6" fmla="*/ 1476216 w 1499773"/>
                  <a:gd name="connsiteY6" fmla="*/ 211996 h 211996"/>
                  <a:gd name="connsiteX7" fmla="*/ 23548 w 1499773"/>
                  <a:gd name="connsiteY7" fmla="*/ 211996 h 211996"/>
                  <a:gd name="connsiteX8" fmla="*/ 0 w 1499773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499773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476216" y="0"/>
                    </a:lnTo>
                    <a:cubicBezTo>
                      <a:pt x="1489225" y="0"/>
                      <a:pt x="1499773" y="10548"/>
                      <a:pt x="1499773" y="23557"/>
                    </a:cubicBezTo>
                    <a:lnTo>
                      <a:pt x="1499773" y="188439"/>
                    </a:lnTo>
                    <a:cubicBezTo>
                      <a:pt x="1499773" y="201448"/>
                      <a:pt x="1489225" y="211996"/>
                      <a:pt x="1476216" y="211996"/>
                    </a:cubicBezTo>
                    <a:lnTo>
                      <a:pt x="23548" y="211996"/>
                    </a:lnTo>
                    <a:cubicBezTo>
                      <a:pt x="10539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081" name="자유형: 도형 1080">
                <a:extLst>
                  <a:ext uri="{FF2B5EF4-FFF2-40B4-BE49-F238E27FC236}">
                    <a16:creationId xmlns:a16="http://schemas.microsoft.com/office/drawing/2014/main" id="{4E76F994-4BC3-72DC-815B-FE626DEE1E8D}"/>
                  </a:ext>
                </a:extLst>
              </p:cNvPr>
              <p:cNvSpPr/>
              <p:nvPr/>
            </p:nvSpPr>
            <p:spPr>
              <a:xfrm>
                <a:off x="6610910" y="4075092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8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8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8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8" y="211996"/>
                    </a:lnTo>
                    <a:cubicBezTo>
                      <a:pt x="10539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082" name="자유형: 도형 1081">
                <a:extLst>
                  <a:ext uri="{FF2B5EF4-FFF2-40B4-BE49-F238E27FC236}">
                    <a16:creationId xmlns:a16="http://schemas.microsoft.com/office/drawing/2014/main" id="{6B5B49C9-376D-AD8F-108D-D21FEF0B6B3F}"/>
                  </a:ext>
                </a:extLst>
              </p:cNvPr>
              <p:cNvSpPr/>
              <p:nvPr/>
            </p:nvSpPr>
            <p:spPr>
              <a:xfrm>
                <a:off x="6868294" y="4075092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083" name="자유형: 도형 1082">
                <a:extLst>
                  <a:ext uri="{FF2B5EF4-FFF2-40B4-BE49-F238E27FC236}">
                    <a16:creationId xmlns:a16="http://schemas.microsoft.com/office/drawing/2014/main" id="{97F18D8B-FD79-AC4E-27EC-70227CB46DA4}"/>
                  </a:ext>
                </a:extLst>
              </p:cNvPr>
              <p:cNvSpPr/>
              <p:nvPr/>
            </p:nvSpPr>
            <p:spPr>
              <a:xfrm>
                <a:off x="7378776" y="4076095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084" name="자유형: 도형 1083">
                <a:extLst>
                  <a:ext uri="{FF2B5EF4-FFF2-40B4-BE49-F238E27FC236}">
                    <a16:creationId xmlns:a16="http://schemas.microsoft.com/office/drawing/2014/main" id="{30FFAF88-FAC0-0EFD-CE27-9638958E6CBC}"/>
                  </a:ext>
                </a:extLst>
              </p:cNvPr>
              <p:cNvSpPr/>
              <p:nvPr/>
            </p:nvSpPr>
            <p:spPr>
              <a:xfrm>
                <a:off x="7128862" y="4075082"/>
                <a:ext cx="211996" cy="96516"/>
              </a:xfrm>
              <a:custGeom>
                <a:avLst/>
                <a:gdLst>
                  <a:gd name="connsiteX0" fmla="*/ 188439 w 211996"/>
                  <a:gd name="connsiteY0" fmla="*/ 96516 h 96516"/>
                  <a:gd name="connsiteX1" fmla="*/ 23557 w 211996"/>
                  <a:gd name="connsiteY1" fmla="*/ 96516 h 96516"/>
                  <a:gd name="connsiteX2" fmla="*/ 0 w 211996"/>
                  <a:gd name="connsiteY2" fmla="*/ 72959 h 96516"/>
                  <a:gd name="connsiteX3" fmla="*/ 0 w 211996"/>
                  <a:gd name="connsiteY3" fmla="*/ 23557 h 96516"/>
                  <a:gd name="connsiteX4" fmla="*/ 23557 w 211996"/>
                  <a:gd name="connsiteY4" fmla="*/ 0 h 96516"/>
                  <a:gd name="connsiteX5" fmla="*/ 188439 w 211996"/>
                  <a:gd name="connsiteY5" fmla="*/ 0 h 96516"/>
                  <a:gd name="connsiteX6" fmla="*/ 211996 w 211996"/>
                  <a:gd name="connsiteY6" fmla="*/ 23557 h 96516"/>
                  <a:gd name="connsiteX7" fmla="*/ 211996 w 211996"/>
                  <a:gd name="connsiteY7" fmla="*/ 72959 h 96516"/>
                  <a:gd name="connsiteX8" fmla="*/ 188439 w 211996"/>
                  <a:gd name="connsiteY8" fmla="*/ 96516 h 965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96516">
                    <a:moveTo>
                      <a:pt x="188439" y="96516"/>
                    </a:moveTo>
                    <a:lnTo>
                      <a:pt x="23557" y="96516"/>
                    </a:lnTo>
                    <a:cubicBezTo>
                      <a:pt x="10548" y="96516"/>
                      <a:pt x="0" y="85968"/>
                      <a:pt x="0" y="72959"/>
                    </a:cubicBez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72959"/>
                    </a:lnTo>
                    <a:cubicBezTo>
                      <a:pt x="211996" y="85968"/>
                      <a:pt x="201448" y="96516"/>
                      <a:pt x="188439" y="96516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085" name="자유형: 도형 1084">
                <a:extLst>
                  <a:ext uri="{FF2B5EF4-FFF2-40B4-BE49-F238E27FC236}">
                    <a16:creationId xmlns:a16="http://schemas.microsoft.com/office/drawing/2014/main" id="{0A5F6411-5707-E420-CCFD-ADA02C2D2BCE}"/>
                  </a:ext>
                </a:extLst>
              </p:cNvPr>
              <p:cNvSpPr/>
              <p:nvPr/>
            </p:nvSpPr>
            <p:spPr>
              <a:xfrm>
                <a:off x="7128862" y="4190890"/>
                <a:ext cx="211996" cy="96516"/>
              </a:xfrm>
              <a:custGeom>
                <a:avLst/>
                <a:gdLst>
                  <a:gd name="connsiteX0" fmla="*/ 188439 w 211996"/>
                  <a:gd name="connsiteY0" fmla="*/ 96516 h 96516"/>
                  <a:gd name="connsiteX1" fmla="*/ 23557 w 211996"/>
                  <a:gd name="connsiteY1" fmla="*/ 96516 h 96516"/>
                  <a:gd name="connsiteX2" fmla="*/ 0 w 211996"/>
                  <a:gd name="connsiteY2" fmla="*/ 72959 h 96516"/>
                  <a:gd name="connsiteX3" fmla="*/ 0 w 211996"/>
                  <a:gd name="connsiteY3" fmla="*/ 23557 h 96516"/>
                  <a:gd name="connsiteX4" fmla="*/ 23557 w 211996"/>
                  <a:gd name="connsiteY4" fmla="*/ 0 h 96516"/>
                  <a:gd name="connsiteX5" fmla="*/ 188439 w 211996"/>
                  <a:gd name="connsiteY5" fmla="*/ 0 h 96516"/>
                  <a:gd name="connsiteX6" fmla="*/ 211996 w 211996"/>
                  <a:gd name="connsiteY6" fmla="*/ 23557 h 96516"/>
                  <a:gd name="connsiteX7" fmla="*/ 211996 w 211996"/>
                  <a:gd name="connsiteY7" fmla="*/ 72959 h 96516"/>
                  <a:gd name="connsiteX8" fmla="*/ 188439 w 211996"/>
                  <a:gd name="connsiteY8" fmla="*/ 96516 h 965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96516">
                    <a:moveTo>
                      <a:pt x="188439" y="96516"/>
                    </a:moveTo>
                    <a:lnTo>
                      <a:pt x="23557" y="96516"/>
                    </a:lnTo>
                    <a:cubicBezTo>
                      <a:pt x="10548" y="96516"/>
                      <a:pt x="0" y="85968"/>
                      <a:pt x="0" y="72959"/>
                    </a:cubicBez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72959"/>
                    </a:lnTo>
                    <a:cubicBezTo>
                      <a:pt x="211996" y="85968"/>
                      <a:pt x="201448" y="96516"/>
                      <a:pt x="188439" y="96516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</p:grpSp>
      <p:sp>
        <p:nvSpPr>
          <p:cNvPr id="1152" name="자유형: 도형 1151">
            <a:extLst>
              <a:ext uri="{FF2B5EF4-FFF2-40B4-BE49-F238E27FC236}">
                <a16:creationId xmlns:a16="http://schemas.microsoft.com/office/drawing/2014/main" id="{588ABDA3-5610-C21A-DC3E-A8C4B21CC909}"/>
              </a:ext>
            </a:extLst>
          </p:cNvPr>
          <p:cNvSpPr/>
          <p:nvPr/>
        </p:nvSpPr>
        <p:spPr>
          <a:xfrm rot="1408262">
            <a:off x="4979541" y="-5805451"/>
            <a:ext cx="4874354" cy="202664"/>
          </a:xfrm>
          <a:custGeom>
            <a:avLst/>
            <a:gdLst>
              <a:gd name="connsiteX0" fmla="*/ 0 w 4874354"/>
              <a:gd name="connsiteY0" fmla="*/ 193014 h 202664"/>
              <a:gd name="connsiteX1" fmla="*/ 0 w 4874354"/>
              <a:gd name="connsiteY1" fmla="*/ 139752 h 202664"/>
              <a:gd name="connsiteX2" fmla="*/ 113309 w 4874354"/>
              <a:gd name="connsiteY2" fmla="*/ 0 h 202664"/>
              <a:gd name="connsiteX3" fmla="*/ 4761047 w 4874354"/>
              <a:gd name="connsiteY3" fmla="*/ 0 h 202664"/>
              <a:gd name="connsiteX4" fmla="*/ 4874355 w 4874354"/>
              <a:gd name="connsiteY4" fmla="*/ 139752 h 202664"/>
              <a:gd name="connsiteX5" fmla="*/ 4874355 w 4874354"/>
              <a:gd name="connsiteY5" fmla="*/ 202664 h 202664"/>
              <a:gd name="connsiteX6" fmla="*/ 0 w 4874354"/>
              <a:gd name="connsiteY6" fmla="*/ 193014 h 202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74354" h="202664">
                <a:moveTo>
                  <a:pt x="0" y="193014"/>
                </a:moveTo>
                <a:lnTo>
                  <a:pt x="0" y="139752"/>
                </a:lnTo>
                <a:cubicBezTo>
                  <a:pt x="0" y="67555"/>
                  <a:pt x="39712" y="0"/>
                  <a:pt x="113309" y="0"/>
                </a:cubicBezTo>
                <a:lnTo>
                  <a:pt x="4761047" y="0"/>
                </a:lnTo>
                <a:cubicBezTo>
                  <a:pt x="4834642" y="0"/>
                  <a:pt x="4874355" y="57904"/>
                  <a:pt x="4874355" y="139752"/>
                </a:cubicBezTo>
                <a:lnTo>
                  <a:pt x="4874355" y="202664"/>
                </a:lnTo>
                <a:lnTo>
                  <a:pt x="0" y="193014"/>
                </a:lnTo>
                <a:close/>
              </a:path>
            </a:pathLst>
          </a:custGeom>
          <a:solidFill>
            <a:srgbClr val="CFCFCF"/>
          </a:solidFill>
          <a:ln w="9644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 dirty="0"/>
          </a:p>
        </p:txBody>
      </p:sp>
      <p:sp>
        <p:nvSpPr>
          <p:cNvPr id="1153" name="자유형: 도형 1152">
            <a:extLst>
              <a:ext uri="{FF2B5EF4-FFF2-40B4-BE49-F238E27FC236}">
                <a16:creationId xmlns:a16="http://schemas.microsoft.com/office/drawing/2014/main" id="{47B61ECA-1FB5-627F-90D9-AD17ADAD3500}"/>
              </a:ext>
            </a:extLst>
          </p:cNvPr>
          <p:cNvSpPr/>
          <p:nvPr/>
        </p:nvSpPr>
        <p:spPr>
          <a:xfrm rot="1408262">
            <a:off x="4649987" y="-6034870"/>
            <a:ext cx="3728199" cy="1929730"/>
          </a:xfrm>
          <a:custGeom>
            <a:avLst/>
            <a:gdLst>
              <a:gd name="connsiteX0" fmla="*/ 509351 w 3728199"/>
              <a:gd name="connsiteY0" fmla="*/ 1778446 h 1929730"/>
              <a:gd name="connsiteX1" fmla="*/ 200220 w 3728199"/>
              <a:gd name="connsiteY1" fmla="*/ 269804 h 1929730"/>
              <a:gd name="connsiteX2" fmla="*/ 3462960 w 3728199"/>
              <a:gd name="connsiteY2" fmla="*/ 269804 h 1929730"/>
              <a:gd name="connsiteX3" fmla="*/ 3728199 w 3728199"/>
              <a:gd name="connsiteY3" fmla="*/ 4565 h 1929730"/>
              <a:gd name="connsiteX4" fmla="*/ 3713501 w 3728199"/>
              <a:gd name="connsiteY4" fmla="*/ 0 h 1929730"/>
              <a:gd name="connsiteX5" fmla="*/ 115854 w 3728199"/>
              <a:gd name="connsiteY5" fmla="*/ 0 h 1929730"/>
              <a:gd name="connsiteX6" fmla="*/ 2584 w 3728199"/>
              <a:gd name="connsiteY6" fmla="*/ 139935 h 1929730"/>
              <a:gd name="connsiteX7" fmla="*/ 364359 w 3728199"/>
              <a:gd name="connsiteY7" fmla="*/ 1838049 h 1929730"/>
              <a:gd name="connsiteX8" fmla="*/ 477629 w 3728199"/>
              <a:gd name="connsiteY8" fmla="*/ 1929730 h 1929730"/>
              <a:gd name="connsiteX9" fmla="*/ 1803043 w 3728199"/>
              <a:gd name="connsiteY9" fmla="*/ 1929730 h 1929730"/>
              <a:gd name="connsiteX10" fmla="*/ 1954318 w 3728199"/>
              <a:gd name="connsiteY10" fmla="*/ 1778456 h 1929730"/>
              <a:gd name="connsiteX11" fmla="*/ 509351 w 3728199"/>
              <a:gd name="connsiteY11" fmla="*/ 1778456 h 1929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728199" h="1929730">
                <a:moveTo>
                  <a:pt x="509351" y="1778446"/>
                </a:moveTo>
                <a:lnTo>
                  <a:pt x="200220" y="269804"/>
                </a:lnTo>
                <a:lnTo>
                  <a:pt x="3462960" y="269804"/>
                </a:lnTo>
                <a:lnTo>
                  <a:pt x="3728199" y="4565"/>
                </a:lnTo>
                <a:lnTo>
                  <a:pt x="3713501" y="0"/>
                </a:lnTo>
                <a:lnTo>
                  <a:pt x="115854" y="0"/>
                </a:lnTo>
                <a:cubicBezTo>
                  <a:pt x="42181" y="0"/>
                  <a:pt x="-12761" y="67883"/>
                  <a:pt x="2584" y="139935"/>
                </a:cubicBezTo>
                <a:lnTo>
                  <a:pt x="364359" y="1838049"/>
                </a:lnTo>
                <a:cubicBezTo>
                  <a:pt x="375747" y="1891504"/>
                  <a:pt x="422967" y="1929730"/>
                  <a:pt x="477629" y="1929730"/>
                </a:cubicBezTo>
                <a:lnTo>
                  <a:pt x="1803043" y="1929730"/>
                </a:lnTo>
                <a:lnTo>
                  <a:pt x="1954318" y="1778456"/>
                </a:lnTo>
                <a:lnTo>
                  <a:pt x="509351" y="1778456"/>
                </a:lnTo>
                <a:close/>
              </a:path>
            </a:pathLst>
          </a:custGeom>
          <a:solidFill>
            <a:srgbClr val="2F2F2F"/>
          </a:solidFill>
          <a:ln w="9644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154" name="자유형: 도형 1153">
            <a:extLst>
              <a:ext uri="{FF2B5EF4-FFF2-40B4-BE49-F238E27FC236}">
                <a16:creationId xmlns:a16="http://schemas.microsoft.com/office/drawing/2014/main" id="{6700A7C1-31AA-CC48-7BEF-B3B960975C05}"/>
              </a:ext>
            </a:extLst>
          </p:cNvPr>
          <p:cNvSpPr/>
          <p:nvPr/>
        </p:nvSpPr>
        <p:spPr>
          <a:xfrm rot="1408262">
            <a:off x="6312330" y="-5450482"/>
            <a:ext cx="3095233" cy="1929730"/>
          </a:xfrm>
          <a:custGeom>
            <a:avLst/>
            <a:gdLst>
              <a:gd name="connsiteX0" fmla="*/ 2979377 w 3095233"/>
              <a:gd name="connsiteY0" fmla="*/ 0 h 1929730"/>
              <a:gd name="connsiteX1" fmla="*/ 1929720 w 3095233"/>
              <a:gd name="connsiteY1" fmla="*/ 0 h 1929730"/>
              <a:gd name="connsiteX2" fmla="*/ 1659907 w 3095233"/>
              <a:gd name="connsiteY2" fmla="*/ 269814 h 1929730"/>
              <a:gd name="connsiteX3" fmla="*/ 2881664 w 3095233"/>
              <a:gd name="connsiteY3" fmla="*/ 269814 h 1929730"/>
              <a:gd name="connsiteX4" fmla="*/ 2585871 w 3095233"/>
              <a:gd name="connsiteY4" fmla="*/ 1778456 h 1929730"/>
              <a:gd name="connsiteX5" fmla="*/ 151274 w 3095233"/>
              <a:gd name="connsiteY5" fmla="*/ 1778456 h 1929730"/>
              <a:gd name="connsiteX6" fmla="*/ 0 w 3095233"/>
              <a:gd name="connsiteY6" fmla="*/ 1929730 h 1929730"/>
              <a:gd name="connsiteX7" fmla="*/ 2617602 w 3095233"/>
              <a:gd name="connsiteY7" fmla="*/ 1929730 h 1929730"/>
              <a:gd name="connsiteX8" fmla="*/ 2730872 w 3095233"/>
              <a:gd name="connsiteY8" fmla="*/ 1838049 h 1929730"/>
              <a:gd name="connsiteX9" fmla="*/ 3092647 w 3095233"/>
              <a:gd name="connsiteY9" fmla="*/ 139935 h 1929730"/>
              <a:gd name="connsiteX10" fmla="*/ 2979377 w 3095233"/>
              <a:gd name="connsiteY10" fmla="*/ 0 h 1929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095233" h="1929730">
                <a:moveTo>
                  <a:pt x="2979377" y="0"/>
                </a:moveTo>
                <a:lnTo>
                  <a:pt x="1929720" y="0"/>
                </a:lnTo>
                <a:lnTo>
                  <a:pt x="1659907" y="269814"/>
                </a:lnTo>
                <a:lnTo>
                  <a:pt x="2881664" y="269814"/>
                </a:lnTo>
                <a:lnTo>
                  <a:pt x="2585871" y="1778456"/>
                </a:lnTo>
                <a:lnTo>
                  <a:pt x="151274" y="1778456"/>
                </a:lnTo>
                <a:lnTo>
                  <a:pt x="0" y="1929730"/>
                </a:lnTo>
                <a:lnTo>
                  <a:pt x="2617602" y="1929730"/>
                </a:lnTo>
                <a:cubicBezTo>
                  <a:pt x="2672263" y="1929730"/>
                  <a:pt x="2719484" y="1891514"/>
                  <a:pt x="2730872" y="1838049"/>
                </a:cubicBezTo>
                <a:lnTo>
                  <a:pt x="3092647" y="139935"/>
                </a:lnTo>
                <a:cubicBezTo>
                  <a:pt x="3108001" y="67883"/>
                  <a:pt x="3053050" y="0"/>
                  <a:pt x="2979377" y="0"/>
                </a:cubicBezTo>
                <a:close/>
              </a:path>
            </a:pathLst>
          </a:custGeom>
          <a:solidFill>
            <a:srgbClr val="505050"/>
          </a:solidFill>
          <a:ln w="9644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155" name="사다리꼴 1154">
            <a:extLst>
              <a:ext uri="{FF2B5EF4-FFF2-40B4-BE49-F238E27FC236}">
                <a16:creationId xmlns:a16="http://schemas.microsoft.com/office/drawing/2014/main" id="{7F0A1A26-2CE6-8F9D-0CB7-F526B7AECC59}"/>
              </a:ext>
            </a:extLst>
          </p:cNvPr>
          <p:cNvSpPr/>
          <p:nvPr/>
        </p:nvSpPr>
        <p:spPr>
          <a:xfrm rot="12208262">
            <a:off x="4780788" y="-5543434"/>
            <a:ext cx="4464315" cy="1511153"/>
          </a:xfrm>
          <a:prstGeom prst="trapezoid">
            <a:avLst>
              <a:gd name="adj" fmla="val 19642"/>
            </a:avLst>
          </a:prstGeom>
          <a:solidFill>
            <a:srgbClr val="D2FA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56" name="자유형: 도형 1155">
            <a:extLst>
              <a:ext uri="{FF2B5EF4-FFF2-40B4-BE49-F238E27FC236}">
                <a16:creationId xmlns:a16="http://schemas.microsoft.com/office/drawing/2014/main" id="{4FBD7D14-D90A-BD7D-BB97-06D2CD9D18BF}"/>
              </a:ext>
            </a:extLst>
          </p:cNvPr>
          <p:cNvSpPr/>
          <p:nvPr/>
        </p:nvSpPr>
        <p:spPr>
          <a:xfrm>
            <a:off x="13047723" y="4387161"/>
            <a:ext cx="2181053" cy="3216638"/>
          </a:xfrm>
          <a:custGeom>
            <a:avLst/>
            <a:gdLst>
              <a:gd name="connsiteX0" fmla="*/ 2176633 w 2181053"/>
              <a:gd name="connsiteY0" fmla="*/ 438565 h 3216638"/>
              <a:gd name="connsiteX1" fmla="*/ 1510302 w 2181053"/>
              <a:gd name="connsiteY1" fmla="*/ 450137 h 3216638"/>
              <a:gd name="connsiteX2" fmla="*/ 932226 w 2181053"/>
              <a:gd name="connsiteY2" fmla="*/ 478422 h 3216638"/>
              <a:gd name="connsiteX3" fmla="*/ 992389 w 2181053"/>
              <a:gd name="connsiteY3" fmla="*/ 383499 h 3216638"/>
              <a:gd name="connsiteX4" fmla="*/ 1028695 w 2181053"/>
              <a:gd name="connsiteY4" fmla="*/ 276386 h 3216638"/>
              <a:gd name="connsiteX5" fmla="*/ 371465 w 2181053"/>
              <a:gd name="connsiteY5" fmla="*/ 57904 h 3216638"/>
              <a:gd name="connsiteX6" fmla="*/ 318472 w 2181053"/>
              <a:gd name="connsiteY6" fmla="*/ 57904 h 3216638"/>
              <a:gd name="connsiteX7" fmla="*/ 318472 w 2181053"/>
              <a:gd name="connsiteY7" fmla="*/ 0 h 3216638"/>
              <a:gd name="connsiteX8" fmla="*/ 0 w 2181053"/>
              <a:gd name="connsiteY8" fmla="*/ 0 h 3216638"/>
              <a:gd name="connsiteX9" fmla="*/ 0 w 2181053"/>
              <a:gd name="connsiteY9" fmla="*/ 139867 h 3216638"/>
              <a:gd name="connsiteX10" fmla="*/ 318472 w 2181053"/>
              <a:gd name="connsiteY10" fmla="*/ 139867 h 3216638"/>
              <a:gd name="connsiteX11" fmla="*/ 318472 w 2181053"/>
              <a:gd name="connsiteY11" fmla="*/ 77205 h 3216638"/>
              <a:gd name="connsiteX12" fmla="*/ 371465 w 2181053"/>
              <a:gd name="connsiteY12" fmla="*/ 77205 h 3216638"/>
              <a:gd name="connsiteX13" fmla="*/ 1010715 w 2181053"/>
              <a:gd name="connsiteY13" fmla="*/ 283383 h 3216638"/>
              <a:gd name="connsiteX14" fmla="*/ 979351 w 2181053"/>
              <a:gd name="connsiteY14" fmla="*/ 369264 h 3216638"/>
              <a:gd name="connsiteX15" fmla="*/ 914836 w 2181053"/>
              <a:gd name="connsiteY15" fmla="*/ 486780 h 3216638"/>
              <a:gd name="connsiteX16" fmla="*/ 1513275 w 2181053"/>
              <a:gd name="connsiteY16" fmla="*/ 469207 h 3216638"/>
              <a:gd name="connsiteX17" fmla="*/ 2159079 w 2181053"/>
              <a:gd name="connsiteY17" fmla="*/ 446585 h 3216638"/>
              <a:gd name="connsiteX18" fmla="*/ 2041205 w 2181053"/>
              <a:gd name="connsiteY18" fmla="*/ 610280 h 3216638"/>
              <a:gd name="connsiteX19" fmla="*/ 1781718 w 2181053"/>
              <a:gd name="connsiteY19" fmla="*/ 1878369 h 3216638"/>
              <a:gd name="connsiteX20" fmla="*/ 1893173 w 2181053"/>
              <a:gd name="connsiteY20" fmla="*/ 2346765 h 3216638"/>
              <a:gd name="connsiteX21" fmla="*/ 1648567 w 2181053"/>
              <a:gd name="connsiteY21" fmla="*/ 3011475 h 3216638"/>
              <a:gd name="connsiteX22" fmla="*/ 913717 w 2181053"/>
              <a:gd name="connsiteY22" fmla="*/ 3173046 h 3216638"/>
              <a:gd name="connsiteX23" fmla="*/ 889368 w 2181053"/>
              <a:gd name="connsiteY23" fmla="*/ 3146112 h 3216638"/>
              <a:gd name="connsiteX24" fmla="*/ 889368 w 2181053"/>
              <a:gd name="connsiteY24" fmla="*/ 3059256 h 3216638"/>
              <a:gd name="connsiteX25" fmla="*/ 927971 w 2181053"/>
              <a:gd name="connsiteY25" fmla="*/ 3059256 h 3216638"/>
              <a:gd name="connsiteX26" fmla="*/ 927971 w 2181053"/>
              <a:gd name="connsiteY26" fmla="*/ 2827639 h 3216638"/>
              <a:gd name="connsiteX27" fmla="*/ 831464 w 2181053"/>
              <a:gd name="connsiteY27" fmla="*/ 2827639 h 3216638"/>
              <a:gd name="connsiteX28" fmla="*/ 831464 w 2181053"/>
              <a:gd name="connsiteY28" fmla="*/ 3059256 h 3216638"/>
              <a:gd name="connsiteX29" fmla="*/ 870067 w 2181053"/>
              <a:gd name="connsiteY29" fmla="*/ 3059256 h 3216638"/>
              <a:gd name="connsiteX30" fmla="*/ 870067 w 2181053"/>
              <a:gd name="connsiteY30" fmla="*/ 3146112 h 3216638"/>
              <a:gd name="connsiteX31" fmla="*/ 905041 w 2181053"/>
              <a:gd name="connsiteY31" fmla="*/ 3190283 h 3216638"/>
              <a:gd name="connsiteX32" fmla="*/ 1067587 w 2181053"/>
              <a:gd name="connsiteY32" fmla="*/ 3216639 h 3216638"/>
              <a:gd name="connsiteX33" fmla="*/ 1660071 w 2181053"/>
              <a:gd name="connsiteY33" fmla="*/ 3026974 h 3216638"/>
              <a:gd name="connsiteX34" fmla="*/ 1912205 w 2181053"/>
              <a:gd name="connsiteY34" fmla="*/ 2343455 h 3216638"/>
              <a:gd name="connsiteX35" fmla="*/ 1800344 w 2181053"/>
              <a:gd name="connsiteY35" fmla="*/ 1873255 h 3216638"/>
              <a:gd name="connsiteX36" fmla="*/ 1696937 w 2181053"/>
              <a:gd name="connsiteY36" fmla="*/ 1224661 h 3216638"/>
              <a:gd name="connsiteX37" fmla="*/ 2053703 w 2181053"/>
              <a:gd name="connsiteY37" fmla="*/ 624997 h 3216638"/>
              <a:gd name="connsiteX38" fmla="*/ 2176633 w 2181053"/>
              <a:gd name="connsiteY38" fmla="*/ 438565 h 3216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2181053" h="3216638">
                <a:moveTo>
                  <a:pt x="2176633" y="438565"/>
                </a:moveTo>
                <a:cubicBezTo>
                  <a:pt x="2140038" y="358542"/>
                  <a:pt x="1889043" y="391200"/>
                  <a:pt x="1510302" y="450137"/>
                </a:cubicBezTo>
                <a:cubicBezTo>
                  <a:pt x="1252272" y="490293"/>
                  <a:pt x="959818" y="535815"/>
                  <a:pt x="932226" y="478422"/>
                </a:cubicBezTo>
                <a:cubicBezTo>
                  <a:pt x="926175" y="465828"/>
                  <a:pt x="931696" y="439135"/>
                  <a:pt x="992389" y="383499"/>
                </a:cubicBezTo>
                <a:cubicBezTo>
                  <a:pt x="1030529" y="348534"/>
                  <a:pt x="1042746" y="312499"/>
                  <a:pt x="1028695" y="276386"/>
                </a:cubicBezTo>
                <a:cubicBezTo>
                  <a:pt x="976813" y="142994"/>
                  <a:pt x="567952" y="57904"/>
                  <a:pt x="371465" y="57904"/>
                </a:cubicBezTo>
                <a:lnTo>
                  <a:pt x="318472" y="57904"/>
                </a:lnTo>
                <a:lnTo>
                  <a:pt x="318472" y="0"/>
                </a:lnTo>
                <a:lnTo>
                  <a:pt x="0" y="0"/>
                </a:lnTo>
                <a:lnTo>
                  <a:pt x="0" y="139867"/>
                </a:lnTo>
                <a:lnTo>
                  <a:pt x="318472" y="139867"/>
                </a:lnTo>
                <a:lnTo>
                  <a:pt x="318472" y="77205"/>
                </a:lnTo>
                <a:lnTo>
                  <a:pt x="371465" y="77205"/>
                </a:lnTo>
                <a:cubicBezTo>
                  <a:pt x="592233" y="77205"/>
                  <a:pt x="966448" y="169572"/>
                  <a:pt x="1010715" y="283383"/>
                </a:cubicBezTo>
                <a:cubicBezTo>
                  <a:pt x="1021737" y="311727"/>
                  <a:pt x="1011478" y="339810"/>
                  <a:pt x="979351" y="369264"/>
                </a:cubicBezTo>
                <a:cubicBezTo>
                  <a:pt x="922045" y="421802"/>
                  <a:pt x="901537" y="459141"/>
                  <a:pt x="914836" y="486780"/>
                </a:cubicBezTo>
                <a:cubicBezTo>
                  <a:pt x="946355" y="552347"/>
                  <a:pt x="1161951" y="523877"/>
                  <a:pt x="1513275" y="469207"/>
                </a:cubicBezTo>
                <a:cubicBezTo>
                  <a:pt x="1800392" y="424514"/>
                  <a:pt x="2125832" y="373867"/>
                  <a:pt x="2159079" y="446585"/>
                </a:cubicBezTo>
                <a:cubicBezTo>
                  <a:pt x="2168653" y="467508"/>
                  <a:pt x="2155971" y="512904"/>
                  <a:pt x="2041205" y="610280"/>
                </a:cubicBezTo>
                <a:cubicBezTo>
                  <a:pt x="1548500" y="1028338"/>
                  <a:pt x="1651424" y="1403450"/>
                  <a:pt x="1781718" y="1878369"/>
                </a:cubicBezTo>
                <a:cubicBezTo>
                  <a:pt x="1822135" y="2025668"/>
                  <a:pt x="1863922" y="2177975"/>
                  <a:pt x="1893173" y="2346765"/>
                </a:cubicBezTo>
                <a:cubicBezTo>
                  <a:pt x="1954533" y="2700762"/>
                  <a:pt x="1794022" y="2903628"/>
                  <a:pt x="1648567" y="3011475"/>
                </a:cubicBezTo>
                <a:cubicBezTo>
                  <a:pt x="1397679" y="3197501"/>
                  <a:pt x="1021862" y="3227486"/>
                  <a:pt x="913717" y="3173046"/>
                </a:cubicBezTo>
                <a:cubicBezTo>
                  <a:pt x="902609" y="3167449"/>
                  <a:pt x="889368" y="3158242"/>
                  <a:pt x="889368" y="3146112"/>
                </a:cubicBezTo>
                <a:lnTo>
                  <a:pt x="889368" y="3059256"/>
                </a:lnTo>
                <a:lnTo>
                  <a:pt x="927971" y="3059256"/>
                </a:lnTo>
                <a:lnTo>
                  <a:pt x="927971" y="2827639"/>
                </a:lnTo>
                <a:lnTo>
                  <a:pt x="831464" y="2827639"/>
                </a:lnTo>
                <a:lnTo>
                  <a:pt x="831464" y="3059256"/>
                </a:lnTo>
                <a:lnTo>
                  <a:pt x="870067" y="3059256"/>
                </a:lnTo>
                <a:lnTo>
                  <a:pt x="870067" y="3146112"/>
                </a:lnTo>
                <a:cubicBezTo>
                  <a:pt x="870067" y="3158233"/>
                  <a:pt x="876137" y="3175729"/>
                  <a:pt x="905041" y="3190283"/>
                </a:cubicBezTo>
                <a:cubicBezTo>
                  <a:pt x="938094" y="3206920"/>
                  <a:pt x="995796" y="3216639"/>
                  <a:pt x="1067587" y="3216639"/>
                </a:cubicBezTo>
                <a:cubicBezTo>
                  <a:pt x="1233308" y="3216639"/>
                  <a:pt x="1474112" y="3164863"/>
                  <a:pt x="1660071" y="3026974"/>
                </a:cubicBezTo>
                <a:cubicBezTo>
                  <a:pt x="1809888" y="2915894"/>
                  <a:pt x="1975243" y="2707141"/>
                  <a:pt x="1912205" y="2343455"/>
                </a:cubicBezTo>
                <a:cubicBezTo>
                  <a:pt x="1882789" y="2173767"/>
                  <a:pt x="1840876" y="2020987"/>
                  <a:pt x="1800344" y="1873255"/>
                </a:cubicBezTo>
                <a:cubicBezTo>
                  <a:pt x="1734536" y="1633406"/>
                  <a:pt x="1677703" y="1426264"/>
                  <a:pt x="1696937" y="1224661"/>
                </a:cubicBezTo>
                <a:cubicBezTo>
                  <a:pt x="1717975" y="1004211"/>
                  <a:pt x="1831342" y="813668"/>
                  <a:pt x="2053703" y="624997"/>
                </a:cubicBezTo>
                <a:cubicBezTo>
                  <a:pt x="2156029" y="538170"/>
                  <a:pt x="2195095" y="478924"/>
                  <a:pt x="2176633" y="438565"/>
                </a:cubicBezTo>
                <a:close/>
              </a:path>
            </a:pathLst>
          </a:custGeom>
          <a:solidFill>
            <a:srgbClr val="CFCFCF"/>
          </a:solidFill>
          <a:ln w="9644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grpSp>
        <p:nvGrpSpPr>
          <p:cNvPr id="1157" name="그래픽 20" descr="휴대폰 및 계산기와 노트북">
            <a:extLst>
              <a:ext uri="{FF2B5EF4-FFF2-40B4-BE49-F238E27FC236}">
                <a16:creationId xmlns:a16="http://schemas.microsoft.com/office/drawing/2014/main" id="{7BE0C5C9-8C7B-A52A-082B-0C4C2ED671C3}"/>
              </a:ext>
            </a:extLst>
          </p:cNvPr>
          <p:cNvGrpSpPr/>
          <p:nvPr/>
        </p:nvGrpSpPr>
        <p:grpSpPr>
          <a:xfrm>
            <a:off x="13396644" y="5178517"/>
            <a:ext cx="1074033" cy="2085530"/>
            <a:chOff x="8172390" y="4132996"/>
            <a:chExt cx="1074033" cy="2085530"/>
          </a:xfrm>
        </p:grpSpPr>
        <p:sp>
          <p:nvSpPr>
            <p:cNvPr id="1158" name="자유형: 도형 1157">
              <a:extLst>
                <a:ext uri="{FF2B5EF4-FFF2-40B4-BE49-F238E27FC236}">
                  <a16:creationId xmlns:a16="http://schemas.microsoft.com/office/drawing/2014/main" id="{74419438-58A7-5690-2EB2-87C81859255E}"/>
                </a:ext>
              </a:extLst>
            </p:cNvPr>
            <p:cNvSpPr/>
            <p:nvPr/>
          </p:nvSpPr>
          <p:spPr>
            <a:xfrm>
              <a:off x="8172390" y="4132996"/>
              <a:ext cx="1074033" cy="2085530"/>
            </a:xfrm>
            <a:custGeom>
              <a:avLst/>
              <a:gdLst>
                <a:gd name="connsiteX0" fmla="*/ 1074033 w 1074033"/>
                <a:gd name="connsiteY0" fmla="*/ 96410 h 2085530"/>
                <a:gd name="connsiteX1" fmla="*/ 977623 w 1074033"/>
                <a:gd name="connsiteY1" fmla="*/ 0 h 2085530"/>
                <a:gd name="connsiteX2" fmla="*/ 96410 w 1074033"/>
                <a:gd name="connsiteY2" fmla="*/ 0 h 2085530"/>
                <a:gd name="connsiteX3" fmla="*/ 0 w 1074033"/>
                <a:gd name="connsiteY3" fmla="*/ 96410 h 2085530"/>
                <a:gd name="connsiteX4" fmla="*/ 0 w 1074033"/>
                <a:gd name="connsiteY4" fmla="*/ 1989121 h 2085530"/>
                <a:gd name="connsiteX5" fmla="*/ 96410 w 1074033"/>
                <a:gd name="connsiteY5" fmla="*/ 2085531 h 2085530"/>
                <a:gd name="connsiteX6" fmla="*/ 977623 w 1074033"/>
                <a:gd name="connsiteY6" fmla="*/ 2085531 h 2085530"/>
                <a:gd name="connsiteX7" fmla="*/ 1074033 w 1074033"/>
                <a:gd name="connsiteY7" fmla="*/ 1989121 h 2085530"/>
                <a:gd name="connsiteX8" fmla="*/ 1074033 w 1074033"/>
                <a:gd name="connsiteY8" fmla="*/ 96410 h 2085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4033" h="2085530">
                  <a:moveTo>
                    <a:pt x="1074033" y="96410"/>
                  </a:moveTo>
                  <a:cubicBezTo>
                    <a:pt x="1074033" y="43168"/>
                    <a:pt x="1030866" y="0"/>
                    <a:pt x="977623" y="0"/>
                  </a:cubicBezTo>
                  <a:lnTo>
                    <a:pt x="96410" y="0"/>
                  </a:lnTo>
                  <a:cubicBezTo>
                    <a:pt x="43167" y="0"/>
                    <a:pt x="0" y="43168"/>
                    <a:pt x="0" y="96410"/>
                  </a:cubicBezTo>
                  <a:lnTo>
                    <a:pt x="0" y="1989121"/>
                  </a:lnTo>
                  <a:cubicBezTo>
                    <a:pt x="0" y="2042364"/>
                    <a:pt x="43167" y="2085531"/>
                    <a:pt x="96410" y="2085531"/>
                  </a:cubicBezTo>
                  <a:lnTo>
                    <a:pt x="977623" y="2085531"/>
                  </a:lnTo>
                  <a:cubicBezTo>
                    <a:pt x="1030866" y="2085531"/>
                    <a:pt x="1074033" y="2042364"/>
                    <a:pt x="1074033" y="1989121"/>
                  </a:cubicBezTo>
                  <a:lnTo>
                    <a:pt x="1074033" y="96410"/>
                  </a:lnTo>
                  <a:close/>
                </a:path>
              </a:pathLst>
            </a:custGeom>
            <a:solidFill>
              <a:srgbClr val="505050"/>
            </a:solidFill>
            <a:ln w="96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59" name="자유형: 도형 1158">
              <a:extLst>
                <a:ext uri="{FF2B5EF4-FFF2-40B4-BE49-F238E27FC236}">
                  <a16:creationId xmlns:a16="http://schemas.microsoft.com/office/drawing/2014/main" id="{A4F8621C-6A3B-330E-86A2-8A487C98CE77}"/>
                </a:ext>
              </a:extLst>
            </p:cNvPr>
            <p:cNvSpPr/>
            <p:nvPr/>
          </p:nvSpPr>
          <p:spPr>
            <a:xfrm>
              <a:off x="8226096" y="4239153"/>
              <a:ext cx="966631" cy="1855912"/>
            </a:xfrm>
            <a:custGeom>
              <a:avLst/>
              <a:gdLst>
                <a:gd name="connsiteX0" fmla="*/ 0 w 966631"/>
                <a:gd name="connsiteY0" fmla="*/ 0 h 1855912"/>
                <a:gd name="connsiteX1" fmla="*/ 966631 w 966631"/>
                <a:gd name="connsiteY1" fmla="*/ 0 h 1855912"/>
                <a:gd name="connsiteX2" fmla="*/ 966631 w 966631"/>
                <a:gd name="connsiteY2" fmla="*/ 1855913 h 1855912"/>
                <a:gd name="connsiteX3" fmla="*/ 0 w 966631"/>
                <a:gd name="connsiteY3" fmla="*/ 1855913 h 1855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6631" h="1855912">
                  <a:moveTo>
                    <a:pt x="0" y="0"/>
                  </a:moveTo>
                  <a:lnTo>
                    <a:pt x="966631" y="0"/>
                  </a:lnTo>
                  <a:lnTo>
                    <a:pt x="966631" y="1855913"/>
                  </a:lnTo>
                  <a:lnTo>
                    <a:pt x="0" y="1855913"/>
                  </a:lnTo>
                  <a:close/>
                </a:path>
              </a:pathLst>
            </a:custGeom>
            <a:solidFill>
              <a:srgbClr val="D2FAF0"/>
            </a:solidFill>
            <a:ln w="96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160" name="자유형: 도형 1159">
              <a:extLst>
                <a:ext uri="{FF2B5EF4-FFF2-40B4-BE49-F238E27FC236}">
                  <a16:creationId xmlns:a16="http://schemas.microsoft.com/office/drawing/2014/main" id="{CE7EC1F3-C6C8-866C-D3AC-E89A02E581BC}"/>
                </a:ext>
              </a:extLst>
            </p:cNvPr>
            <p:cNvSpPr/>
            <p:nvPr/>
          </p:nvSpPr>
          <p:spPr>
            <a:xfrm>
              <a:off x="8226095" y="4520162"/>
              <a:ext cx="966631" cy="1574913"/>
            </a:xfrm>
            <a:custGeom>
              <a:avLst/>
              <a:gdLst>
                <a:gd name="connsiteX0" fmla="*/ 0 w 966631"/>
                <a:gd name="connsiteY0" fmla="*/ 966632 h 1574913"/>
                <a:gd name="connsiteX1" fmla="*/ 0 w 966631"/>
                <a:gd name="connsiteY1" fmla="*/ 1303517 h 1574913"/>
                <a:gd name="connsiteX2" fmla="*/ 0 w 966631"/>
                <a:gd name="connsiteY2" fmla="*/ 1574914 h 1574913"/>
                <a:gd name="connsiteX3" fmla="*/ 966632 w 966631"/>
                <a:gd name="connsiteY3" fmla="*/ 1574914 h 1574913"/>
                <a:gd name="connsiteX4" fmla="*/ 966632 w 966631"/>
                <a:gd name="connsiteY4" fmla="*/ 0 h 1574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6631" h="1574913">
                  <a:moveTo>
                    <a:pt x="0" y="966632"/>
                  </a:moveTo>
                  <a:lnTo>
                    <a:pt x="0" y="1303517"/>
                  </a:lnTo>
                  <a:lnTo>
                    <a:pt x="0" y="1574914"/>
                  </a:lnTo>
                  <a:lnTo>
                    <a:pt x="966632" y="1574914"/>
                  </a:lnTo>
                  <a:lnTo>
                    <a:pt x="966632" y="0"/>
                  </a:lnTo>
                  <a:close/>
                </a:path>
              </a:pathLst>
            </a:custGeom>
            <a:solidFill>
              <a:srgbClr val="4CE6B8"/>
            </a:solidFill>
            <a:ln w="96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161" name="자유형: 도형 1160">
              <a:extLst>
                <a:ext uri="{FF2B5EF4-FFF2-40B4-BE49-F238E27FC236}">
                  <a16:creationId xmlns:a16="http://schemas.microsoft.com/office/drawing/2014/main" id="{61352B83-ABB1-CF98-C03F-BF6F6526C718}"/>
                </a:ext>
              </a:extLst>
            </p:cNvPr>
            <p:cNvSpPr/>
            <p:nvPr/>
          </p:nvSpPr>
          <p:spPr>
            <a:xfrm>
              <a:off x="8423317" y="5339331"/>
              <a:ext cx="559739" cy="57904"/>
            </a:xfrm>
            <a:custGeom>
              <a:avLst/>
              <a:gdLst>
                <a:gd name="connsiteX0" fmla="*/ 530787 w 559739"/>
                <a:gd name="connsiteY0" fmla="*/ 57904 h 57904"/>
                <a:gd name="connsiteX1" fmla="*/ 28952 w 559739"/>
                <a:gd name="connsiteY1" fmla="*/ 57904 h 57904"/>
                <a:gd name="connsiteX2" fmla="*/ 0 w 559739"/>
                <a:gd name="connsiteY2" fmla="*/ 28952 h 57904"/>
                <a:gd name="connsiteX3" fmla="*/ 28952 w 559739"/>
                <a:gd name="connsiteY3" fmla="*/ 0 h 57904"/>
                <a:gd name="connsiteX4" fmla="*/ 530787 w 559739"/>
                <a:gd name="connsiteY4" fmla="*/ 0 h 57904"/>
                <a:gd name="connsiteX5" fmla="*/ 559739 w 559739"/>
                <a:gd name="connsiteY5" fmla="*/ 28952 h 57904"/>
                <a:gd name="connsiteX6" fmla="*/ 530787 w 559739"/>
                <a:gd name="connsiteY6" fmla="*/ 57904 h 57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9739" h="57904">
                  <a:moveTo>
                    <a:pt x="530787" y="57904"/>
                  </a:moveTo>
                  <a:lnTo>
                    <a:pt x="28952" y="57904"/>
                  </a:lnTo>
                  <a:cubicBezTo>
                    <a:pt x="12961" y="57904"/>
                    <a:pt x="0" y="44943"/>
                    <a:pt x="0" y="28952"/>
                  </a:cubicBezTo>
                  <a:cubicBezTo>
                    <a:pt x="0" y="12961"/>
                    <a:pt x="12961" y="0"/>
                    <a:pt x="28952" y="0"/>
                  </a:cubicBezTo>
                  <a:lnTo>
                    <a:pt x="530787" y="0"/>
                  </a:lnTo>
                  <a:cubicBezTo>
                    <a:pt x="546778" y="0"/>
                    <a:pt x="559739" y="12961"/>
                    <a:pt x="559739" y="28952"/>
                  </a:cubicBezTo>
                  <a:cubicBezTo>
                    <a:pt x="559739" y="44943"/>
                    <a:pt x="546778" y="57904"/>
                    <a:pt x="530787" y="57904"/>
                  </a:cubicBezTo>
                  <a:close/>
                </a:path>
              </a:pathLst>
            </a:custGeom>
            <a:solidFill>
              <a:srgbClr val="FFFFFF"/>
            </a:solidFill>
            <a:ln w="96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62" name="자유형: 도형 1161">
              <a:extLst>
                <a:ext uri="{FF2B5EF4-FFF2-40B4-BE49-F238E27FC236}">
                  <a16:creationId xmlns:a16="http://schemas.microsoft.com/office/drawing/2014/main" id="{F8EF10C1-836E-3BE0-0CC1-3C72BC38D7B2}"/>
                </a:ext>
              </a:extLst>
            </p:cNvPr>
            <p:cNvSpPr/>
            <p:nvPr/>
          </p:nvSpPr>
          <p:spPr>
            <a:xfrm>
              <a:off x="8423317" y="5474440"/>
              <a:ext cx="559739" cy="57904"/>
            </a:xfrm>
            <a:custGeom>
              <a:avLst/>
              <a:gdLst>
                <a:gd name="connsiteX0" fmla="*/ 530787 w 559739"/>
                <a:gd name="connsiteY0" fmla="*/ 57904 h 57904"/>
                <a:gd name="connsiteX1" fmla="*/ 28952 w 559739"/>
                <a:gd name="connsiteY1" fmla="*/ 57904 h 57904"/>
                <a:gd name="connsiteX2" fmla="*/ 0 w 559739"/>
                <a:gd name="connsiteY2" fmla="*/ 28952 h 57904"/>
                <a:gd name="connsiteX3" fmla="*/ 28952 w 559739"/>
                <a:gd name="connsiteY3" fmla="*/ 0 h 57904"/>
                <a:gd name="connsiteX4" fmla="*/ 530787 w 559739"/>
                <a:gd name="connsiteY4" fmla="*/ 0 h 57904"/>
                <a:gd name="connsiteX5" fmla="*/ 559739 w 559739"/>
                <a:gd name="connsiteY5" fmla="*/ 28952 h 57904"/>
                <a:gd name="connsiteX6" fmla="*/ 530787 w 559739"/>
                <a:gd name="connsiteY6" fmla="*/ 57904 h 57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9739" h="57904">
                  <a:moveTo>
                    <a:pt x="530787" y="57904"/>
                  </a:moveTo>
                  <a:lnTo>
                    <a:pt x="28952" y="57904"/>
                  </a:lnTo>
                  <a:cubicBezTo>
                    <a:pt x="12961" y="57904"/>
                    <a:pt x="0" y="44943"/>
                    <a:pt x="0" y="28952"/>
                  </a:cubicBezTo>
                  <a:cubicBezTo>
                    <a:pt x="0" y="12961"/>
                    <a:pt x="12961" y="0"/>
                    <a:pt x="28952" y="0"/>
                  </a:cubicBezTo>
                  <a:lnTo>
                    <a:pt x="530787" y="0"/>
                  </a:lnTo>
                  <a:cubicBezTo>
                    <a:pt x="546778" y="0"/>
                    <a:pt x="559739" y="12961"/>
                    <a:pt x="559739" y="28952"/>
                  </a:cubicBezTo>
                  <a:cubicBezTo>
                    <a:pt x="559739" y="44943"/>
                    <a:pt x="546778" y="57904"/>
                    <a:pt x="530787" y="57904"/>
                  </a:cubicBezTo>
                  <a:close/>
                </a:path>
              </a:pathLst>
            </a:custGeom>
            <a:solidFill>
              <a:srgbClr val="FFFFFF"/>
            </a:solidFill>
            <a:ln w="96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121483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 advTm="386">
        <p159:morph option="byObject"/>
      </p:transition>
    </mc:Choice>
    <mc:Fallback xmlns="">
      <p:transition spd="slow" advTm="386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7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벡터그래픽이(가) 표시된 사진&#10;&#10;자동 생성된 설명">
            <a:extLst>
              <a:ext uri="{FF2B5EF4-FFF2-40B4-BE49-F238E27FC236}">
                <a16:creationId xmlns:a16="http://schemas.microsoft.com/office/drawing/2014/main" id="{C3746223-F41F-DDF2-445D-D8A330FD03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291749" y="-47904400"/>
            <a:ext cx="2562603" cy="1676400"/>
          </a:xfrm>
          <a:prstGeom prst="rect">
            <a:avLst/>
          </a:prstGeom>
        </p:spPr>
      </p:pic>
      <p:pic>
        <p:nvPicPr>
          <p:cNvPr id="9" name="그림 8" descr="벡터그래픽이(가) 표시된 사진&#10;&#10;자동 생성된 설명">
            <a:extLst>
              <a:ext uri="{FF2B5EF4-FFF2-40B4-BE49-F238E27FC236}">
                <a16:creationId xmlns:a16="http://schemas.microsoft.com/office/drawing/2014/main" id="{BD2E1058-4F1E-4E92-443B-770665189F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82651" y="52171600"/>
            <a:ext cx="2562603" cy="16764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A9F428E-69AB-BFC3-0093-A1D319C74A56}"/>
              </a:ext>
            </a:extLst>
          </p:cNvPr>
          <p:cNvSpPr/>
          <p:nvPr/>
        </p:nvSpPr>
        <p:spPr>
          <a:xfrm>
            <a:off x="3236686" y="430894"/>
            <a:ext cx="5718628" cy="1028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dirty="0">
                <a:solidFill>
                  <a:srgbClr val="000745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WHAT?</a:t>
            </a:r>
            <a:endParaRPr lang="ko-KR" altLang="en-US" sz="4400" dirty="0">
              <a:solidFill>
                <a:srgbClr val="000745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DA6B4016-524E-498F-2A0C-16399ABFE9E4}"/>
              </a:ext>
            </a:extLst>
          </p:cNvPr>
          <p:cNvGrpSpPr/>
          <p:nvPr/>
        </p:nvGrpSpPr>
        <p:grpSpPr>
          <a:xfrm>
            <a:off x="4038600" y="1804987"/>
            <a:ext cx="4114800" cy="3248025"/>
            <a:chOff x="4038600" y="1804987"/>
            <a:chExt cx="4114800" cy="3248025"/>
          </a:xfrm>
        </p:grpSpPr>
        <p:pic>
          <p:nvPicPr>
            <p:cNvPr id="7" name="그림 6" descr="벡터그래픽이(가) 표시된 사진&#10;&#10;자동 생성된 설명">
              <a:extLst>
                <a:ext uri="{FF2B5EF4-FFF2-40B4-BE49-F238E27FC236}">
                  <a16:creationId xmlns:a16="http://schemas.microsoft.com/office/drawing/2014/main" id="{0B5200BB-8272-7E05-0B0F-D0AA7C92B19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45334" y="1804987"/>
              <a:ext cx="3101332" cy="2028825"/>
            </a:xfrm>
            <a:prstGeom prst="rect">
              <a:avLst/>
            </a:prstGeom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7692DACF-5681-42FE-E21F-C54DE84D38B0}"/>
                </a:ext>
              </a:extLst>
            </p:cNvPr>
            <p:cNvSpPr/>
            <p:nvPr/>
          </p:nvSpPr>
          <p:spPr>
            <a:xfrm>
              <a:off x="4038600" y="3671887"/>
              <a:ext cx="4114800" cy="13811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500" dirty="0">
                  <a:solidFill>
                    <a:srgbClr val="022D52"/>
                  </a:solidFill>
                  <a:latin typeface="Love Ya Like A Sister" panose="02000000000000000000" pitchFamily="2" charset="0"/>
                </a:rPr>
                <a:t>CALM</a:t>
              </a:r>
              <a:r>
                <a:rPr lang="en-US" altLang="ko-KR" sz="5500" dirty="0">
                  <a:solidFill>
                    <a:srgbClr val="017CC5"/>
                  </a:solidFill>
                  <a:latin typeface="Love Ya Like A Sister" panose="02000000000000000000" pitchFamily="2" charset="0"/>
                </a:rPr>
                <a:t> </a:t>
              </a:r>
              <a:r>
                <a:rPr lang="en-US" altLang="ko-KR" sz="5500" dirty="0">
                  <a:solidFill>
                    <a:srgbClr val="3B7BB1"/>
                  </a:solidFill>
                  <a:latin typeface="Love Ya Like A Sister" panose="02000000000000000000" pitchFamily="2" charset="0"/>
                </a:rPr>
                <a:t>WAVE</a:t>
              </a:r>
              <a:endParaRPr lang="ko-KR" altLang="en-US" sz="5500" dirty="0">
                <a:solidFill>
                  <a:srgbClr val="3B7BB1"/>
                </a:solidFill>
                <a:latin typeface="Love Ya Like A Sister" panose="02000000000000000000" pitchFamily="2" charset="0"/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FFE1007E-F98D-0DF2-069C-10D4E1973C41}"/>
              </a:ext>
            </a:extLst>
          </p:cNvPr>
          <p:cNvSpPr/>
          <p:nvPr/>
        </p:nvSpPr>
        <p:spPr>
          <a:xfrm>
            <a:off x="3236685" y="4876800"/>
            <a:ext cx="5718630" cy="1028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rgbClr val="022D52"/>
                </a:solidFill>
                <a:latin typeface="카페24 고운밤" pitchFamily="2" charset="-127"/>
                <a:ea typeface="카페24 고운밤" pitchFamily="2" charset="-127"/>
              </a:rPr>
              <a:t>조금씩 더 나아질 당신을 위해</a:t>
            </a:r>
            <a:endParaRPr lang="en-US" altLang="ko-KR" sz="2400" dirty="0">
              <a:solidFill>
                <a:srgbClr val="022D52"/>
              </a:solidFill>
              <a:latin typeface="카페24 고운밤" pitchFamily="2" charset="-127"/>
              <a:ea typeface="카페24 고운밤" pitchFamily="2" charset="-127"/>
            </a:endParaRPr>
          </a:p>
          <a:p>
            <a:pPr algn="ctr"/>
            <a:r>
              <a:rPr lang="en-US" altLang="ko-KR" sz="2400" dirty="0">
                <a:solidFill>
                  <a:srgbClr val="022D52"/>
                </a:solidFill>
                <a:latin typeface="카페24 고운밤" pitchFamily="2" charset="-127"/>
                <a:ea typeface="카페24 고운밤" pitchFamily="2" charset="-127"/>
              </a:rPr>
              <a:t>For You who will get better little by little</a:t>
            </a:r>
            <a:endParaRPr lang="ko-KR" altLang="en-US" sz="2400" dirty="0">
              <a:solidFill>
                <a:srgbClr val="022D52"/>
              </a:solidFill>
              <a:latin typeface="카페24 고운밤" pitchFamily="2" charset="-127"/>
              <a:ea typeface="카페24 고운밤" pitchFamily="2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70E355F7-A75C-64B1-1E9E-2D97AFAE5224}"/>
              </a:ext>
            </a:extLst>
          </p:cNvPr>
          <p:cNvSpPr/>
          <p:nvPr/>
        </p:nvSpPr>
        <p:spPr>
          <a:xfrm>
            <a:off x="1773397" y="-663340"/>
            <a:ext cx="5541803" cy="50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sz="2400" dirty="0">
                <a:solidFill>
                  <a:srgbClr val="071F56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핵심 기능 설명 </a:t>
            </a:r>
            <a:r>
              <a:rPr lang="en-US" altLang="ko-KR" sz="2400" dirty="0">
                <a:solidFill>
                  <a:srgbClr val="071F56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: </a:t>
            </a:r>
            <a:r>
              <a:rPr lang="ko-KR" altLang="en-US" sz="2400" dirty="0">
                <a:solidFill>
                  <a:srgbClr val="071F56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업무 </a:t>
            </a:r>
            <a:r>
              <a:rPr lang="en-US" altLang="ko-KR" sz="2400" dirty="0">
                <a:solidFill>
                  <a:srgbClr val="071F56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&amp; </a:t>
            </a:r>
            <a:r>
              <a:rPr lang="ko-KR" altLang="en-US" sz="2400" dirty="0">
                <a:solidFill>
                  <a:srgbClr val="071F56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학습 보조</a:t>
            </a:r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D3BD5EC7-BA89-8C8B-5414-7C1746D5F04E}"/>
              </a:ext>
            </a:extLst>
          </p:cNvPr>
          <p:cNvGrpSpPr/>
          <p:nvPr/>
        </p:nvGrpSpPr>
        <p:grpSpPr>
          <a:xfrm>
            <a:off x="299137" y="-1204686"/>
            <a:ext cx="1330766" cy="1050443"/>
            <a:chOff x="3442250" y="548857"/>
            <a:chExt cx="4114800" cy="3248025"/>
          </a:xfrm>
        </p:grpSpPr>
        <p:pic>
          <p:nvPicPr>
            <p:cNvPr id="58" name="그림 57" descr="벡터그래픽이(가) 표시된 사진&#10;&#10;자동 생성된 설명">
              <a:extLst>
                <a:ext uri="{FF2B5EF4-FFF2-40B4-BE49-F238E27FC236}">
                  <a16:creationId xmlns:a16="http://schemas.microsoft.com/office/drawing/2014/main" id="{FCC291EC-F48F-5A6E-DFDF-A8850D1C26A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48984" y="548857"/>
              <a:ext cx="3101332" cy="2028825"/>
            </a:xfrm>
            <a:prstGeom prst="rect">
              <a:avLst/>
            </a:prstGeom>
          </p:spPr>
        </p:pic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7FBDF132-F1C9-5607-1993-D85509028174}"/>
                </a:ext>
              </a:extLst>
            </p:cNvPr>
            <p:cNvSpPr/>
            <p:nvPr/>
          </p:nvSpPr>
          <p:spPr>
            <a:xfrm>
              <a:off x="3442250" y="2415757"/>
              <a:ext cx="4114800" cy="13811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022D52"/>
                  </a:solidFill>
                  <a:latin typeface="Love Ya Like A Sister" panose="02000000000000000000" pitchFamily="2" charset="0"/>
                </a:rPr>
                <a:t>CALM</a:t>
              </a:r>
              <a:r>
                <a:rPr lang="en-US" altLang="ko-KR" dirty="0">
                  <a:solidFill>
                    <a:srgbClr val="017CC5"/>
                  </a:solidFill>
                  <a:latin typeface="Love Ya Like A Sister" panose="02000000000000000000" pitchFamily="2" charset="0"/>
                </a:rPr>
                <a:t> </a:t>
              </a:r>
              <a:r>
                <a:rPr lang="en-US" altLang="ko-KR" dirty="0">
                  <a:solidFill>
                    <a:srgbClr val="3B7BB1"/>
                  </a:solidFill>
                  <a:latin typeface="Love Ya Like A Sister" panose="02000000000000000000" pitchFamily="2" charset="0"/>
                </a:rPr>
                <a:t>WAVE</a:t>
              </a:r>
              <a:endParaRPr lang="ko-KR" altLang="en-US" dirty="0">
                <a:solidFill>
                  <a:srgbClr val="3B7BB1"/>
                </a:solidFill>
                <a:latin typeface="Love Ya Like A Sister" panose="02000000000000000000" pitchFamily="2" charset="0"/>
              </a:endParaRPr>
            </a:p>
          </p:txBody>
        </p:sp>
      </p:grp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7745918A-D309-171D-7635-1CD2EC554DA4}"/>
              </a:ext>
            </a:extLst>
          </p:cNvPr>
          <p:cNvSpPr/>
          <p:nvPr/>
        </p:nvSpPr>
        <p:spPr>
          <a:xfrm>
            <a:off x="1559060" y="-1450294"/>
            <a:ext cx="2133600" cy="1028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dirty="0">
                <a:solidFill>
                  <a:srgbClr val="071F56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HOW?</a:t>
            </a:r>
            <a:endParaRPr lang="ko-KR" altLang="en-US" sz="4400" dirty="0">
              <a:solidFill>
                <a:srgbClr val="071F56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sp>
        <p:nvSpPr>
          <p:cNvPr id="61" name="사각형: 둥근 모서리 60">
            <a:extLst>
              <a:ext uri="{FF2B5EF4-FFF2-40B4-BE49-F238E27FC236}">
                <a16:creationId xmlns:a16="http://schemas.microsoft.com/office/drawing/2014/main" id="{F77F8403-639A-14B4-4890-2A21EC0A9957}"/>
              </a:ext>
            </a:extLst>
          </p:cNvPr>
          <p:cNvSpPr/>
          <p:nvPr/>
        </p:nvSpPr>
        <p:spPr>
          <a:xfrm>
            <a:off x="923380" y="7737168"/>
            <a:ext cx="3067050" cy="6840858"/>
          </a:xfrm>
          <a:prstGeom prst="roundRect">
            <a:avLst>
              <a:gd name="adj" fmla="val 7971"/>
            </a:avLst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5637472A-130C-37CD-F612-CB9BF4408C5B}"/>
              </a:ext>
            </a:extLst>
          </p:cNvPr>
          <p:cNvSpPr/>
          <p:nvPr/>
        </p:nvSpPr>
        <p:spPr>
          <a:xfrm>
            <a:off x="4562475" y="7737168"/>
            <a:ext cx="3067050" cy="6840858"/>
          </a:xfrm>
          <a:prstGeom prst="roundRect">
            <a:avLst>
              <a:gd name="adj" fmla="val 7971"/>
            </a:avLst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사각형: 둥근 모서리 62">
            <a:extLst>
              <a:ext uri="{FF2B5EF4-FFF2-40B4-BE49-F238E27FC236}">
                <a16:creationId xmlns:a16="http://schemas.microsoft.com/office/drawing/2014/main" id="{7EF82B09-ABD8-765F-7D6C-1083145E3D04}"/>
              </a:ext>
            </a:extLst>
          </p:cNvPr>
          <p:cNvSpPr/>
          <p:nvPr/>
        </p:nvSpPr>
        <p:spPr>
          <a:xfrm>
            <a:off x="8201570" y="7737168"/>
            <a:ext cx="3067050" cy="6840858"/>
          </a:xfrm>
          <a:prstGeom prst="roundRect">
            <a:avLst>
              <a:gd name="adj" fmla="val 7971"/>
            </a:avLst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A329BBC2-834B-A535-941C-B976FB846211}"/>
              </a:ext>
            </a:extLst>
          </p:cNvPr>
          <p:cNvSpPr/>
          <p:nvPr/>
        </p:nvSpPr>
        <p:spPr>
          <a:xfrm>
            <a:off x="1175657" y="7931822"/>
            <a:ext cx="2517003" cy="6046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latin typeface="카페24 아네모네" pitchFamily="2" charset="-127"/>
                <a:ea typeface="카페24 아네모네" pitchFamily="2" charset="-127"/>
              </a:rPr>
              <a:t>To-do</a:t>
            </a:r>
            <a:endParaRPr lang="ko-KR" altLang="en-US" sz="3600" dirty="0">
              <a:latin typeface="카페24 아네모네" pitchFamily="2" charset="-127"/>
              <a:ea typeface="카페24 아네모네" pitchFamily="2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0A835989-8CE2-C4E6-AA4C-8D3DA39D8BB4}"/>
              </a:ext>
            </a:extLst>
          </p:cNvPr>
          <p:cNvSpPr/>
          <p:nvPr/>
        </p:nvSpPr>
        <p:spPr>
          <a:xfrm>
            <a:off x="4837498" y="7931822"/>
            <a:ext cx="2517003" cy="6046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latin typeface="카페24 아네모네" pitchFamily="2" charset="-127"/>
                <a:ea typeface="카페24 아네모네" pitchFamily="2" charset="-127"/>
              </a:rPr>
              <a:t>On-Going</a:t>
            </a:r>
            <a:endParaRPr lang="ko-KR" altLang="en-US" sz="3600" dirty="0">
              <a:latin typeface="카페24 아네모네" pitchFamily="2" charset="-127"/>
              <a:ea typeface="카페24 아네모네" pitchFamily="2" charset="-127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7A86528A-0917-B895-97EA-90A5F475C991}"/>
              </a:ext>
            </a:extLst>
          </p:cNvPr>
          <p:cNvSpPr/>
          <p:nvPr/>
        </p:nvSpPr>
        <p:spPr>
          <a:xfrm>
            <a:off x="8476593" y="7931822"/>
            <a:ext cx="2517003" cy="6046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latin typeface="카페24 아네모네" pitchFamily="2" charset="-127"/>
                <a:ea typeface="카페24 아네모네" pitchFamily="2" charset="-127"/>
              </a:rPr>
              <a:t>Complete</a:t>
            </a:r>
            <a:endParaRPr lang="ko-KR" altLang="en-US" sz="3600" dirty="0">
              <a:latin typeface="카페24 아네모네" pitchFamily="2" charset="-127"/>
              <a:ea typeface="카페24 아네모네" pitchFamily="2" charset="-127"/>
            </a:endParaRPr>
          </a:p>
        </p:txBody>
      </p:sp>
      <p:sp>
        <p:nvSpPr>
          <p:cNvPr id="68" name="사각형: 둥근 모서리 67">
            <a:extLst>
              <a:ext uri="{FF2B5EF4-FFF2-40B4-BE49-F238E27FC236}">
                <a16:creationId xmlns:a16="http://schemas.microsoft.com/office/drawing/2014/main" id="{472C0856-6EF6-45DE-53A0-8E495C33F983}"/>
              </a:ext>
            </a:extLst>
          </p:cNvPr>
          <p:cNvSpPr/>
          <p:nvPr/>
        </p:nvSpPr>
        <p:spPr>
          <a:xfrm>
            <a:off x="1175657" y="9604790"/>
            <a:ext cx="2562496" cy="1691064"/>
          </a:xfrm>
          <a:prstGeom prst="roundRect">
            <a:avLst>
              <a:gd name="adj" fmla="val 5389"/>
            </a:avLst>
          </a:prstGeom>
          <a:solidFill>
            <a:srgbClr val="D2FA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68110D4B-9408-F8C2-4BC9-DD9327B853AA}"/>
              </a:ext>
            </a:extLst>
          </p:cNvPr>
          <p:cNvSpPr/>
          <p:nvPr/>
        </p:nvSpPr>
        <p:spPr>
          <a:xfrm>
            <a:off x="1209286" y="9638784"/>
            <a:ext cx="1966830" cy="516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sz="2400" dirty="0">
                <a:solidFill>
                  <a:srgbClr val="03103C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목표 이름</a:t>
            </a:r>
          </a:p>
        </p:txBody>
      </p:sp>
      <p:pic>
        <p:nvPicPr>
          <p:cNvPr id="70" name="그래픽 69" descr="단일 톱니바퀴 단색으로 채워진">
            <a:extLst>
              <a:ext uri="{FF2B5EF4-FFF2-40B4-BE49-F238E27FC236}">
                <a16:creationId xmlns:a16="http://schemas.microsoft.com/office/drawing/2014/main" id="{83D0BBE4-5DE2-4164-59B0-29B359647D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76115" y="9638784"/>
            <a:ext cx="516048" cy="516048"/>
          </a:xfrm>
          <a:prstGeom prst="rect">
            <a:avLst/>
          </a:prstGeom>
        </p:spPr>
      </p:pic>
      <p:sp>
        <p:nvSpPr>
          <p:cNvPr id="71" name="직사각형 70">
            <a:extLst>
              <a:ext uri="{FF2B5EF4-FFF2-40B4-BE49-F238E27FC236}">
                <a16:creationId xmlns:a16="http://schemas.microsoft.com/office/drawing/2014/main" id="{361DED67-7CDD-BCEC-B205-99032F32936A}"/>
              </a:ext>
            </a:extLst>
          </p:cNvPr>
          <p:cNvSpPr/>
          <p:nvPr/>
        </p:nvSpPr>
        <p:spPr>
          <a:xfrm>
            <a:off x="1209285" y="10172006"/>
            <a:ext cx="2482877" cy="11238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ko-KR" altLang="en-US" sz="2200" dirty="0">
                <a:solidFill>
                  <a:srgbClr val="03103C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  <a:cs typeface="카페24 써라운드" pitchFamily="2" charset="-127"/>
              </a:rPr>
              <a:t>목표 시간 </a:t>
            </a:r>
            <a:r>
              <a:rPr lang="en-US" altLang="ko-KR" sz="2200" dirty="0">
                <a:solidFill>
                  <a:srgbClr val="03103C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  <a:cs typeface="카페24 써라운드" pitchFamily="2" charset="-127"/>
              </a:rPr>
              <a:t>: 180</a:t>
            </a:r>
            <a:r>
              <a:rPr lang="ko-KR" altLang="en-US" sz="2200" dirty="0">
                <a:solidFill>
                  <a:srgbClr val="03103C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  <a:cs typeface="카페24 써라운드" pitchFamily="2" charset="-127"/>
              </a:rPr>
              <a:t>분</a:t>
            </a:r>
            <a:endParaRPr lang="en-US" altLang="ko-KR" sz="2200" dirty="0">
              <a:solidFill>
                <a:srgbClr val="03103C"/>
              </a:solidFill>
              <a:latin typeface="넥슨Lv2고딕 Light" panose="00000300000000000000" pitchFamily="2" charset="-127"/>
              <a:ea typeface="넥슨Lv2고딕 Light" panose="00000300000000000000" pitchFamily="2" charset="-127"/>
              <a:cs typeface="카페24 써라운드" pitchFamily="2" charset="-127"/>
            </a:endParaRPr>
          </a:p>
          <a:p>
            <a:pPr algn="just"/>
            <a:r>
              <a:rPr lang="ko-KR" altLang="en-US" sz="2200" dirty="0">
                <a:solidFill>
                  <a:srgbClr val="03103C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  <a:cs typeface="카페24 써라운드" pitchFamily="2" charset="-127"/>
              </a:rPr>
              <a:t>종류 </a:t>
            </a:r>
            <a:r>
              <a:rPr lang="en-US" altLang="ko-KR" sz="2200" dirty="0">
                <a:solidFill>
                  <a:srgbClr val="03103C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  <a:cs typeface="카페24 써라운드" pitchFamily="2" charset="-127"/>
              </a:rPr>
              <a:t>: AAA</a:t>
            </a:r>
          </a:p>
          <a:p>
            <a:pPr algn="just"/>
            <a:r>
              <a:rPr lang="ko-KR" altLang="en-US" sz="2200" dirty="0">
                <a:solidFill>
                  <a:srgbClr val="03103C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  <a:cs typeface="카페24 써라운드" pitchFamily="2" charset="-127"/>
              </a:rPr>
              <a:t>아주 잘 </a:t>
            </a:r>
            <a:r>
              <a:rPr lang="ko-KR" altLang="en-US" sz="2200" dirty="0" err="1">
                <a:solidFill>
                  <a:srgbClr val="03103C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  <a:cs typeface="카페24 써라운드" pitchFamily="2" charset="-127"/>
              </a:rPr>
              <a:t>할겁니다</a:t>
            </a:r>
            <a:r>
              <a:rPr lang="en-US" altLang="ko-KR" sz="2200" dirty="0">
                <a:solidFill>
                  <a:srgbClr val="03103C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  <a:cs typeface="카페24 써라운드" pitchFamily="2" charset="-127"/>
              </a:rPr>
              <a:t>.</a:t>
            </a:r>
            <a:endParaRPr lang="ko-KR" altLang="en-US" sz="2200" dirty="0">
              <a:solidFill>
                <a:srgbClr val="03103C"/>
              </a:solidFill>
              <a:latin typeface="넥슨Lv2고딕 Light" panose="00000300000000000000" pitchFamily="2" charset="-127"/>
              <a:ea typeface="넥슨Lv2고딕 Light" panose="00000300000000000000" pitchFamily="2" charset="-127"/>
              <a:cs typeface="카페24 써라운드" pitchFamily="2" charset="-127"/>
            </a:endParaRPr>
          </a:p>
        </p:txBody>
      </p:sp>
      <p:sp>
        <p:nvSpPr>
          <p:cNvPr id="72" name="사각형: 둥근 모서리 71">
            <a:extLst>
              <a:ext uri="{FF2B5EF4-FFF2-40B4-BE49-F238E27FC236}">
                <a16:creationId xmlns:a16="http://schemas.microsoft.com/office/drawing/2014/main" id="{954E021E-0B24-65B5-B7B4-BEB4E73503B7}"/>
              </a:ext>
            </a:extLst>
          </p:cNvPr>
          <p:cNvSpPr/>
          <p:nvPr/>
        </p:nvSpPr>
        <p:spPr>
          <a:xfrm>
            <a:off x="1175657" y="8604134"/>
            <a:ext cx="2562496" cy="753718"/>
          </a:xfrm>
          <a:prstGeom prst="roundRect">
            <a:avLst>
              <a:gd name="adj" fmla="val 28497"/>
            </a:avLst>
          </a:prstGeom>
          <a:solidFill>
            <a:srgbClr val="DCFF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3" name="그래픽 72" descr="추가 단색으로 채워진">
            <a:extLst>
              <a:ext uri="{FF2B5EF4-FFF2-40B4-BE49-F238E27FC236}">
                <a16:creationId xmlns:a16="http://schemas.microsoft.com/office/drawing/2014/main" id="{BAED1B9A-09E6-57AD-8713-7AEFE5A2A94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202697" y="8731147"/>
            <a:ext cx="504759" cy="504759"/>
          </a:xfrm>
          <a:prstGeom prst="rect">
            <a:avLst/>
          </a:prstGeom>
        </p:spPr>
      </p:pic>
      <p:sp>
        <p:nvSpPr>
          <p:cNvPr id="75" name="사각형: 둥근 모서리 74">
            <a:extLst>
              <a:ext uri="{FF2B5EF4-FFF2-40B4-BE49-F238E27FC236}">
                <a16:creationId xmlns:a16="http://schemas.microsoft.com/office/drawing/2014/main" id="{6A93BC4F-141E-9207-314F-DA82AE71118B}"/>
              </a:ext>
            </a:extLst>
          </p:cNvPr>
          <p:cNvSpPr/>
          <p:nvPr/>
        </p:nvSpPr>
        <p:spPr>
          <a:xfrm>
            <a:off x="8431100" y="8749277"/>
            <a:ext cx="2562496" cy="1691064"/>
          </a:xfrm>
          <a:prstGeom prst="roundRect">
            <a:avLst>
              <a:gd name="adj" fmla="val 5389"/>
            </a:avLst>
          </a:prstGeom>
          <a:solidFill>
            <a:srgbClr val="D2FA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AF151FF0-30E8-E9A2-1F4A-8696B88DFE0D}"/>
              </a:ext>
            </a:extLst>
          </p:cNvPr>
          <p:cNvSpPr/>
          <p:nvPr/>
        </p:nvSpPr>
        <p:spPr>
          <a:xfrm>
            <a:off x="8464729" y="8783271"/>
            <a:ext cx="1966830" cy="516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sz="2400" dirty="0">
                <a:solidFill>
                  <a:srgbClr val="03103C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목표 이름</a:t>
            </a:r>
          </a:p>
        </p:txBody>
      </p:sp>
      <p:pic>
        <p:nvPicPr>
          <p:cNvPr id="77" name="그래픽 76" descr="단일 톱니바퀴 단색으로 채워진">
            <a:extLst>
              <a:ext uri="{FF2B5EF4-FFF2-40B4-BE49-F238E27FC236}">
                <a16:creationId xmlns:a16="http://schemas.microsoft.com/office/drawing/2014/main" id="{879B84BA-4D2B-6B21-F297-63F7BB935C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431558" y="8783271"/>
            <a:ext cx="516048" cy="516048"/>
          </a:xfrm>
          <a:prstGeom prst="rect">
            <a:avLst/>
          </a:prstGeom>
        </p:spPr>
      </p:pic>
      <p:sp>
        <p:nvSpPr>
          <p:cNvPr id="78" name="직사각형 77">
            <a:extLst>
              <a:ext uri="{FF2B5EF4-FFF2-40B4-BE49-F238E27FC236}">
                <a16:creationId xmlns:a16="http://schemas.microsoft.com/office/drawing/2014/main" id="{FD321C11-940E-F62B-9AD1-8E383AD98336}"/>
              </a:ext>
            </a:extLst>
          </p:cNvPr>
          <p:cNvSpPr/>
          <p:nvPr/>
        </p:nvSpPr>
        <p:spPr>
          <a:xfrm>
            <a:off x="8464728" y="9316493"/>
            <a:ext cx="2482877" cy="11238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ko-KR" altLang="en-US" sz="2200" dirty="0">
                <a:solidFill>
                  <a:srgbClr val="03103C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  <a:cs typeface="카페24 써라운드" pitchFamily="2" charset="-127"/>
              </a:rPr>
              <a:t>목표 시간 </a:t>
            </a:r>
            <a:r>
              <a:rPr lang="en-US" altLang="ko-KR" sz="2200" dirty="0">
                <a:solidFill>
                  <a:srgbClr val="03103C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  <a:cs typeface="카페24 써라운드" pitchFamily="2" charset="-127"/>
              </a:rPr>
              <a:t>: 240</a:t>
            </a:r>
            <a:r>
              <a:rPr lang="ko-KR" altLang="en-US" sz="2200" dirty="0">
                <a:solidFill>
                  <a:srgbClr val="03103C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  <a:cs typeface="카페24 써라운드" pitchFamily="2" charset="-127"/>
              </a:rPr>
              <a:t>분</a:t>
            </a:r>
            <a:endParaRPr lang="en-US" altLang="ko-KR" sz="2200" dirty="0">
              <a:solidFill>
                <a:srgbClr val="03103C"/>
              </a:solidFill>
              <a:latin typeface="넥슨Lv2고딕 Light" panose="00000300000000000000" pitchFamily="2" charset="-127"/>
              <a:ea typeface="넥슨Lv2고딕 Light" panose="00000300000000000000" pitchFamily="2" charset="-127"/>
              <a:cs typeface="카페24 써라운드" pitchFamily="2" charset="-127"/>
            </a:endParaRPr>
          </a:p>
          <a:p>
            <a:pPr algn="just"/>
            <a:r>
              <a:rPr lang="ko-KR" altLang="en-US" sz="2200" dirty="0">
                <a:solidFill>
                  <a:srgbClr val="03103C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  <a:cs typeface="카페24 써라운드" pitchFamily="2" charset="-127"/>
              </a:rPr>
              <a:t>종류 </a:t>
            </a:r>
            <a:r>
              <a:rPr lang="en-US" altLang="ko-KR" sz="2200" dirty="0">
                <a:solidFill>
                  <a:srgbClr val="03103C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  <a:cs typeface="카페24 써라운드" pitchFamily="2" charset="-127"/>
              </a:rPr>
              <a:t>: BBB</a:t>
            </a:r>
          </a:p>
          <a:p>
            <a:pPr algn="just"/>
            <a:r>
              <a:rPr lang="ko-KR" altLang="en-US" sz="2200" dirty="0">
                <a:solidFill>
                  <a:srgbClr val="03103C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  <a:cs typeface="카페24 써라운드" pitchFamily="2" charset="-127"/>
              </a:rPr>
              <a:t>최장 업무 집중</a:t>
            </a:r>
            <a:r>
              <a:rPr lang="en-US" altLang="ko-KR" sz="2200" dirty="0">
                <a:solidFill>
                  <a:srgbClr val="03103C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  <a:cs typeface="카페24 써라운드" pitchFamily="2" charset="-127"/>
              </a:rPr>
              <a:t> </a:t>
            </a:r>
            <a:r>
              <a:rPr lang="ko-KR" altLang="en-US" sz="2200" dirty="0">
                <a:solidFill>
                  <a:srgbClr val="03103C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  <a:cs typeface="카페24 써라운드" pitchFamily="2" charset="-127"/>
              </a:rPr>
              <a:t>시간</a:t>
            </a:r>
          </a:p>
        </p:txBody>
      </p:sp>
    </p:spTree>
    <p:extLst>
      <p:ext uri="{BB962C8B-B14F-4D97-AF65-F5344CB8AC3E}">
        <p14:creationId xmlns:p14="http://schemas.microsoft.com/office/powerpoint/2010/main" val="9747756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 advTm="317">
        <p159:morph option="byObject"/>
      </p:transition>
    </mc:Choice>
    <mc:Fallback xmlns="">
      <p:transition spd="slow" advTm="317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7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벡터그래픽이(가) 표시된 사진&#10;&#10;자동 생성된 설명">
            <a:extLst>
              <a:ext uri="{FF2B5EF4-FFF2-40B4-BE49-F238E27FC236}">
                <a16:creationId xmlns:a16="http://schemas.microsoft.com/office/drawing/2014/main" id="{C3746223-F41F-DDF2-445D-D8A330FD03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291749" y="-47904400"/>
            <a:ext cx="2562603" cy="1676400"/>
          </a:xfrm>
          <a:prstGeom prst="rect">
            <a:avLst/>
          </a:prstGeom>
        </p:spPr>
      </p:pic>
      <p:pic>
        <p:nvPicPr>
          <p:cNvPr id="9" name="그림 8" descr="벡터그래픽이(가) 표시된 사진&#10;&#10;자동 생성된 설명">
            <a:extLst>
              <a:ext uri="{FF2B5EF4-FFF2-40B4-BE49-F238E27FC236}">
                <a16:creationId xmlns:a16="http://schemas.microsoft.com/office/drawing/2014/main" id="{BD2E1058-4F1E-4E92-443B-770665189F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82651" y="52171600"/>
            <a:ext cx="2562603" cy="16764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D6CE0AA-593F-67E8-F127-57723CF7648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746" t="3947" r="6227" b="5066"/>
          <a:stretch/>
        </p:blipFill>
        <p:spPr>
          <a:xfrm>
            <a:off x="13569950" y="-6610350"/>
            <a:ext cx="4254500" cy="6239897"/>
          </a:xfrm>
          <a:prstGeom prst="rect">
            <a:avLst/>
          </a:prstGeom>
        </p:spPr>
      </p:pic>
      <p:sp>
        <p:nvSpPr>
          <p:cNvPr id="63" name="직사각형 62">
            <a:extLst>
              <a:ext uri="{FF2B5EF4-FFF2-40B4-BE49-F238E27FC236}">
                <a16:creationId xmlns:a16="http://schemas.microsoft.com/office/drawing/2014/main" id="{6556F0FE-31A5-8374-1BFC-EB8339D1C3BA}"/>
              </a:ext>
            </a:extLst>
          </p:cNvPr>
          <p:cNvSpPr/>
          <p:nvPr/>
        </p:nvSpPr>
        <p:spPr>
          <a:xfrm>
            <a:off x="1773397" y="696542"/>
            <a:ext cx="5541803" cy="50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sz="2400" dirty="0">
                <a:solidFill>
                  <a:srgbClr val="071F56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핵심 기능 설명 </a:t>
            </a:r>
            <a:r>
              <a:rPr lang="en-US" altLang="ko-KR" sz="2400" dirty="0">
                <a:solidFill>
                  <a:srgbClr val="071F56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: </a:t>
            </a:r>
            <a:r>
              <a:rPr lang="ko-KR" altLang="en-US" sz="2400" dirty="0">
                <a:solidFill>
                  <a:srgbClr val="071F56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업무 </a:t>
            </a:r>
            <a:r>
              <a:rPr lang="en-US" altLang="ko-KR" sz="2400" dirty="0">
                <a:solidFill>
                  <a:srgbClr val="071F56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&amp; </a:t>
            </a:r>
            <a:r>
              <a:rPr lang="ko-KR" altLang="en-US" sz="2400" dirty="0">
                <a:solidFill>
                  <a:srgbClr val="071F56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학습 보조</a:t>
            </a:r>
          </a:p>
        </p:txBody>
      </p: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6D88167B-0E4B-6EFC-7152-475CC9AE5D4C}"/>
              </a:ext>
            </a:extLst>
          </p:cNvPr>
          <p:cNvGrpSpPr/>
          <p:nvPr/>
        </p:nvGrpSpPr>
        <p:grpSpPr>
          <a:xfrm>
            <a:off x="299137" y="155196"/>
            <a:ext cx="1330766" cy="1050443"/>
            <a:chOff x="3442250" y="548857"/>
            <a:chExt cx="4114800" cy="3248025"/>
          </a:xfrm>
        </p:grpSpPr>
        <p:pic>
          <p:nvPicPr>
            <p:cNvPr id="65" name="그림 64" descr="벡터그래픽이(가) 표시된 사진&#10;&#10;자동 생성된 설명">
              <a:extLst>
                <a:ext uri="{FF2B5EF4-FFF2-40B4-BE49-F238E27FC236}">
                  <a16:creationId xmlns:a16="http://schemas.microsoft.com/office/drawing/2014/main" id="{A468E108-A344-5AA8-DC61-5E4761F89F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48984" y="548857"/>
              <a:ext cx="3101332" cy="2028825"/>
            </a:xfrm>
            <a:prstGeom prst="rect">
              <a:avLst/>
            </a:prstGeom>
          </p:spPr>
        </p:pic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522CFC0C-8226-45AD-CFD7-36DCA1F9AB87}"/>
                </a:ext>
              </a:extLst>
            </p:cNvPr>
            <p:cNvSpPr/>
            <p:nvPr/>
          </p:nvSpPr>
          <p:spPr>
            <a:xfrm>
              <a:off x="3442250" y="2415757"/>
              <a:ext cx="4114800" cy="13811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022D52"/>
                  </a:solidFill>
                  <a:latin typeface="Love Ya Like A Sister" panose="02000000000000000000" pitchFamily="2" charset="0"/>
                </a:rPr>
                <a:t>CALM</a:t>
              </a:r>
              <a:r>
                <a:rPr lang="en-US" altLang="ko-KR" dirty="0">
                  <a:solidFill>
                    <a:srgbClr val="017CC5"/>
                  </a:solidFill>
                  <a:latin typeface="Love Ya Like A Sister" panose="02000000000000000000" pitchFamily="2" charset="0"/>
                </a:rPr>
                <a:t> </a:t>
              </a:r>
              <a:r>
                <a:rPr lang="en-US" altLang="ko-KR" dirty="0">
                  <a:solidFill>
                    <a:srgbClr val="3B7BB1"/>
                  </a:solidFill>
                  <a:latin typeface="Love Ya Like A Sister" panose="02000000000000000000" pitchFamily="2" charset="0"/>
                </a:rPr>
                <a:t>WAVE</a:t>
              </a:r>
              <a:endParaRPr lang="ko-KR" altLang="en-US" dirty="0">
                <a:solidFill>
                  <a:srgbClr val="3B7BB1"/>
                </a:solidFill>
                <a:latin typeface="Love Ya Like A Sister" panose="02000000000000000000" pitchFamily="2" charset="0"/>
              </a:endParaRPr>
            </a:p>
          </p:txBody>
        </p:sp>
      </p:grp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A66059D9-F4CF-656C-A7C3-78D3E0979BAD}"/>
              </a:ext>
            </a:extLst>
          </p:cNvPr>
          <p:cNvSpPr/>
          <p:nvPr/>
        </p:nvSpPr>
        <p:spPr>
          <a:xfrm>
            <a:off x="1559060" y="-90412"/>
            <a:ext cx="2133600" cy="1028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dirty="0">
                <a:solidFill>
                  <a:srgbClr val="071F56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HOW?</a:t>
            </a:r>
            <a:endParaRPr lang="ko-KR" altLang="en-US" sz="4400" dirty="0">
              <a:solidFill>
                <a:srgbClr val="071F56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AE606FFF-AD90-1D7A-E6F9-ADA90B176910}"/>
              </a:ext>
            </a:extLst>
          </p:cNvPr>
          <p:cNvSpPr/>
          <p:nvPr/>
        </p:nvSpPr>
        <p:spPr>
          <a:xfrm>
            <a:off x="923380" y="1663176"/>
            <a:ext cx="3067050" cy="6840858"/>
          </a:xfrm>
          <a:prstGeom prst="roundRect">
            <a:avLst>
              <a:gd name="adj" fmla="val 7971"/>
            </a:avLst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61123759-45AF-138E-96F3-E232DE8E3935}"/>
              </a:ext>
            </a:extLst>
          </p:cNvPr>
          <p:cNvSpPr/>
          <p:nvPr/>
        </p:nvSpPr>
        <p:spPr>
          <a:xfrm>
            <a:off x="4562475" y="1663176"/>
            <a:ext cx="3067050" cy="6840858"/>
          </a:xfrm>
          <a:prstGeom prst="roundRect">
            <a:avLst>
              <a:gd name="adj" fmla="val 7971"/>
            </a:avLst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F9B098AE-49D8-6584-8909-F643A1D9DEEE}"/>
              </a:ext>
            </a:extLst>
          </p:cNvPr>
          <p:cNvSpPr/>
          <p:nvPr/>
        </p:nvSpPr>
        <p:spPr>
          <a:xfrm>
            <a:off x="8201570" y="1663176"/>
            <a:ext cx="3067050" cy="6840858"/>
          </a:xfrm>
          <a:prstGeom prst="roundRect">
            <a:avLst>
              <a:gd name="adj" fmla="val 7971"/>
            </a:avLst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32B3354-AA10-0BD8-5DC2-B45F3D1819C8}"/>
              </a:ext>
            </a:extLst>
          </p:cNvPr>
          <p:cNvSpPr/>
          <p:nvPr/>
        </p:nvSpPr>
        <p:spPr>
          <a:xfrm>
            <a:off x="1175657" y="1857830"/>
            <a:ext cx="2517003" cy="6046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latin typeface="카페24 아네모네" pitchFamily="2" charset="-127"/>
                <a:ea typeface="카페24 아네모네" pitchFamily="2" charset="-127"/>
              </a:rPr>
              <a:t>To-do</a:t>
            </a:r>
            <a:endParaRPr lang="ko-KR" altLang="en-US" sz="3600" dirty="0">
              <a:latin typeface="카페24 아네모네" pitchFamily="2" charset="-127"/>
              <a:ea typeface="카페24 아네모네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484F8F7-A632-E35D-D07C-8708F15869B2}"/>
              </a:ext>
            </a:extLst>
          </p:cNvPr>
          <p:cNvSpPr/>
          <p:nvPr/>
        </p:nvSpPr>
        <p:spPr>
          <a:xfrm>
            <a:off x="4837498" y="1857830"/>
            <a:ext cx="2517003" cy="6046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latin typeface="카페24 아네모네" pitchFamily="2" charset="-127"/>
                <a:ea typeface="카페24 아네모네" pitchFamily="2" charset="-127"/>
              </a:rPr>
              <a:t>On-Going</a:t>
            </a:r>
            <a:endParaRPr lang="ko-KR" altLang="en-US" sz="3600" dirty="0">
              <a:latin typeface="카페24 아네모네" pitchFamily="2" charset="-127"/>
              <a:ea typeface="카페24 아네모네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EDD1148-9A46-8D8C-644C-115E0F15B27C}"/>
              </a:ext>
            </a:extLst>
          </p:cNvPr>
          <p:cNvSpPr/>
          <p:nvPr/>
        </p:nvSpPr>
        <p:spPr>
          <a:xfrm>
            <a:off x="8476593" y="1857830"/>
            <a:ext cx="2517003" cy="6046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latin typeface="카페24 아네모네" pitchFamily="2" charset="-127"/>
                <a:ea typeface="카페24 아네모네" pitchFamily="2" charset="-127"/>
              </a:rPr>
              <a:t>Complete</a:t>
            </a:r>
            <a:endParaRPr lang="ko-KR" altLang="en-US" sz="3600" dirty="0">
              <a:latin typeface="카페24 아네모네" pitchFamily="2" charset="-127"/>
              <a:ea typeface="카페24 아네모네" pitchFamily="2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BB25EBF4-F7D4-7DEC-AB0E-D47DA0198AB5}"/>
              </a:ext>
            </a:extLst>
          </p:cNvPr>
          <p:cNvSpPr/>
          <p:nvPr/>
        </p:nvSpPr>
        <p:spPr>
          <a:xfrm>
            <a:off x="1175657" y="3530798"/>
            <a:ext cx="2562496" cy="1691064"/>
          </a:xfrm>
          <a:prstGeom prst="roundRect">
            <a:avLst>
              <a:gd name="adj" fmla="val 5389"/>
            </a:avLst>
          </a:prstGeom>
          <a:solidFill>
            <a:srgbClr val="D2FA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8CE0868-3A54-5BA2-6FEE-46B291EF1883}"/>
              </a:ext>
            </a:extLst>
          </p:cNvPr>
          <p:cNvSpPr/>
          <p:nvPr/>
        </p:nvSpPr>
        <p:spPr>
          <a:xfrm>
            <a:off x="1209286" y="3564792"/>
            <a:ext cx="1966830" cy="516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sz="2400" dirty="0">
                <a:solidFill>
                  <a:srgbClr val="03103C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목표 이름</a:t>
            </a:r>
          </a:p>
        </p:txBody>
      </p:sp>
      <p:pic>
        <p:nvPicPr>
          <p:cNvPr id="21" name="그래픽 20" descr="단일 톱니바퀴 단색으로 채워진">
            <a:extLst>
              <a:ext uri="{FF2B5EF4-FFF2-40B4-BE49-F238E27FC236}">
                <a16:creationId xmlns:a16="http://schemas.microsoft.com/office/drawing/2014/main" id="{3111D344-AAF6-E6BD-A238-CD9E58CA4F2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176115" y="3564792"/>
            <a:ext cx="516048" cy="516048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0FFC1C59-EB71-F6F5-6F8D-56A2AABE3CCA}"/>
              </a:ext>
            </a:extLst>
          </p:cNvPr>
          <p:cNvSpPr/>
          <p:nvPr/>
        </p:nvSpPr>
        <p:spPr>
          <a:xfrm>
            <a:off x="1209285" y="4098014"/>
            <a:ext cx="2482877" cy="11238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ko-KR" altLang="en-US" sz="2200" dirty="0">
                <a:solidFill>
                  <a:srgbClr val="03103C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  <a:cs typeface="카페24 써라운드" pitchFamily="2" charset="-127"/>
              </a:rPr>
              <a:t>목표 시간 </a:t>
            </a:r>
            <a:r>
              <a:rPr lang="en-US" altLang="ko-KR" sz="2200" dirty="0">
                <a:solidFill>
                  <a:srgbClr val="03103C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  <a:cs typeface="카페24 써라운드" pitchFamily="2" charset="-127"/>
              </a:rPr>
              <a:t>: 180</a:t>
            </a:r>
            <a:r>
              <a:rPr lang="ko-KR" altLang="en-US" sz="2200" dirty="0">
                <a:solidFill>
                  <a:srgbClr val="03103C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  <a:cs typeface="카페24 써라운드" pitchFamily="2" charset="-127"/>
              </a:rPr>
              <a:t>분</a:t>
            </a:r>
            <a:endParaRPr lang="en-US" altLang="ko-KR" sz="2200" dirty="0">
              <a:solidFill>
                <a:srgbClr val="03103C"/>
              </a:solidFill>
              <a:latin typeface="넥슨Lv2고딕 Light" panose="00000300000000000000" pitchFamily="2" charset="-127"/>
              <a:ea typeface="넥슨Lv2고딕 Light" panose="00000300000000000000" pitchFamily="2" charset="-127"/>
              <a:cs typeface="카페24 써라운드" pitchFamily="2" charset="-127"/>
            </a:endParaRPr>
          </a:p>
          <a:p>
            <a:pPr algn="just"/>
            <a:r>
              <a:rPr lang="ko-KR" altLang="en-US" sz="2200" dirty="0">
                <a:solidFill>
                  <a:srgbClr val="03103C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  <a:cs typeface="카페24 써라운드" pitchFamily="2" charset="-127"/>
              </a:rPr>
              <a:t>종류 </a:t>
            </a:r>
            <a:r>
              <a:rPr lang="en-US" altLang="ko-KR" sz="2200" dirty="0">
                <a:solidFill>
                  <a:srgbClr val="03103C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  <a:cs typeface="카페24 써라운드" pitchFamily="2" charset="-127"/>
              </a:rPr>
              <a:t>: AAA</a:t>
            </a:r>
          </a:p>
          <a:p>
            <a:pPr algn="just"/>
            <a:r>
              <a:rPr lang="ko-KR" altLang="en-US" sz="2200" dirty="0">
                <a:solidFill>
                  <a:srgbClr val="03103C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  <a:cs typeface="카페24 써라운드" pitchFamily="2" charset="-127"/>
              </a:rPr>
              <a:t>아주 잘 </a:t>
            </a:r>
            <a:r>
              <a:rPr lang="ko-KR" altLang="en-US" sz="2200" dirty="0" err="1">
                <a:solidFill>
                  <a:srgbClr val="03103C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  <a:cs typeface="카페24 써라운드" pitchFamily="2" charset="-127"/>
              </a:rPr>
              <a:t>할겁니다</a:t>
            </a:r>
            <a:r>
              <a:rPr lang="en-US" altLang="ko-KR" sz="2200" dirty="0">
                <a:solidFill>
                  <a:srgbClr val="03103C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  <a:cs typeface="카페24 써라운드" pitchFamily="2" charset="-127"/>
              </a:rPr>
              <a:t>.</a:t>
            </a:r>
            <a:endParaRPr lang="ko-KR" altLang="en-US" sz="2200" dirty="0">
              <a:solidFill>
                <a:srgbClr val="03103C"/>
              </a:solidFill>
              <a:latin typeface="넥슨Lv2고딕 Light" panose="00000300000000000000" pitchFamily="2" charset="-127"/>
              <a:ea typeface="넥슨Lv2고딕 Light" panose="00000300000000000000" pitchFamily="2" charset="-127"/>
              <a:cs typeface="카페24 써라운드" pitchFamily="2" charset="-127"/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EC42003E-430E-AC39-5DC5-9D3FCE5DD39D}"/>
              </a:ext>
            </a:extLst>
          </p:cNvPr>
          <p:cNvSpPr/>
          <p:nvPr/>
        </p:nvSpPr>
        <p:spPr>
          <a:xfrm>
            <a:off x="1175657" y="2530142"/>
            <a:ext cx="2562496" cy="753718"/>
          </a:xfrm>
          <a:prstGeom prst="roundRect">
            <a:avLst>
              <a:gd name="adj" fmla="val 28497"/>
            </a:avLst>
          </a:prstGeom>
          <a:solidFill>
            <a:srgbClr val="E9F7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2" name="그래픽 31" descr="추가 단색으로 채워진">
            <a:extLst>
              <a:ext uri="{FF2B5EF4-FFF2-40B4-BE49-F238E27FC236}">
                <a16:creationId xmlns:a16="http://schemas.microsoft.com/office/drawing/2014/main" id="{4E6B36B9-9C00-154C-0F51-86C52427059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202697" y="2657155"/>
            <a:ext cx="504759" cy="504759"/>
          </a:xfrm>
          <a:prstGeom prst="rect">
            <a:avLst/>
          </a:prstGeom>
        </p:spPr>
      </p:pic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9F7E9821-5131-F81D-DA74-B84ABF8620FF}"/>
              </a:ext>
            </a:extLst>
          </p:cNvPr>
          <p:cNvSpPr/>
          <p:nvPr/>
        </p:nvSpPr>
        <p:spPr>
          <a:xfrm>
            <a:off x="8431100" y="2675285"/>
            <a:ext cx="2562496" cy="1691064"/>
          </a:xfrm>
          <a:prstGeom prst="roundRect">
            <a:avLst>
              <a:gd name="adj" fmla="val 5389"/>
            </a:avLst>
          </a:prstGeom>
          <a:solidFill>
            <a:srgbClr val="D2FA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BA8AFBBE-3C11-E5CA-C155-74985331BE0E}"/>
              </a:ext>
            </a:extLst>
          </p:cNvPr>
          <p:cNvSpPr/>
          <p:nvPr/>
        </p:nvSpPr>
        <p:spPr>
          <a:xfrm>
            <a:off x="8464729" y="2709279"/>
            <a:ext cx="1966830" cy="516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sz="2400" dirty="0">
                <a:solidFill>
                  <a:srgbClr val="03103C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목표 이름</a:t>
            </a:r>
          </a:p>
        </p:txBody>
      </p:sp>
      <p:pic>
        <p:nvPicPr>
          <p:cNvPr id="36" name="그래픽 35" descr="단일 톱니바퀴 단색으로 채워진">
            <a:extLst>
              <a:ext uri="{FF2B5EF4-FFF2-40B4-BE49-F238E27FC236}">
                <a16:creationId xmlns:a16="http://schemas.microsoft.com/office/drawing/2014/main" id="{9F9A586E-9ACC-E94B-7460-71FAB6E62F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431558" y="2709279"/>
            <a:ext cx="516048" cy="516048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2A501388-F3F7-2142-1C46-5276B14B3265}"/>
              </a:ext>
            </a:extLst>
          </p:cNvPr>
          <p:cNvSpPr/>
          <p:nvPr/>
        </p:nvSpPr>
        <p:spPr>
          <a:xfrm>
            <a:off x="8464728" y="3242501"/>
            <a:ext cx="2482877" cy="11238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ko-KR" altLang="en-US" sz="2200" dirty="0">
                <a:solidFill>
                  <a:srgbClr val="03103C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  <a:cs typeface="카페24 써라운드" pitchFamily="2" charset="-127"/>
              </a:rPr>
              <a:t>목표 시간 </a:t>
            </a:r>
            <a:r>
              <a:rPr lang="en-US" altLang="ko-KR" sz="2200" dirty="0">
                <a:solidFill>
                  <a:srgbClr val="03103C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  <a:cs typeface="카페24 써라운드" pitchFamily="2" charset="-127"/>
              </a:rPr>
              <a:t>: 240</a:t>
            </a:r>
            <a:r>
              <a:rPr lang="ko-KR" altLang="en-US" sz="2200" dirty="0">
                <a:solidFill>
                  <a:srgbClr val="03103C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  <a:cs typeface="카페24 써라운드" pitchFamily="2" charset="-127"/>
              </a:rPr>
              <a:t>분</a:t>
            </a:r>
            <a:endParaRPr lang="en-US" altLang="ko-KR" sz="2200" dirty="0">
              <a:solidFill>
                <a:srgbClr val="03103C"/>
              </a:solidFill>
              <a:latin typeface="넥슨Lv2고딕 Light" panose="00000300000000000000" pitchFamily="2" charset="-127"/>
              <a:ea typeface="넥슨Lv2고딕 Light" panose="00000300000000000000" pitchFamily="2" charset="-127"/>
              <a:cs typeface="카페24 써라운드" pitchFamily="2" charset="-127"/>
            </a:endParaRPr>
          </a:p>
          <a:p>
            <a:pPr algn="just"/>
            <a:r>
              <a:rPr lang="ko-KR" altLang="en-US" sz="2200" dirty="0">
                <a:solidFill>
                  <a:srgbClr val="03103C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  <a:cs typeface="카페24 써라운드" pitchFamily="2" charset="-127"/>
              </a:rPr>
              <a:t>종류 </a:t>
            </a:r>
            <a:r>
              <a:rPr lang="en-US" altLang="ko-KR" sz="2200" dirty="0">
                <a:solidFill>
                  <a:srgbClr val="03103C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  <a:cs typeface="카페24 써라운드" pitchFamily="2" charset="-127"/>
              </a:rPr>
              <a:t>: BBB</a:t>
            </a:r>
          </a:p>
          <a:p>
            <a:pPr algn="just"/>
            <a:r>
              <a:rPr lang="ko-KR" altLang="en-US" sz="2200" dirty="0">
                <a:solidFill>
                  <a:srgbClr val="03103C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  <a:cs typeface="카페24 써라운드" pitchFamily="2" charset="-127"/>
              </a:rPr>
              <a:t>최장 업무 집중</a:t>
            </a:r>
            <a:r>
              <a:rPr lang="en-US" altLang="ko-KR" sz="2200" dirty="0">
                <a:solidFill>
                  <a:srgbClr val="03103C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  <a:cs typeface="카페24 써라운드" pitchFamily="2" charset="-127"/>
              </a:rPr>
              <a:t> </a:t>
            </a:r>
            <a:r>
              <a:rPr lang="ko-KR" altLang="en-US" sz="2200" dirty="0">
                <a:solidFill>
                  <a:srgbClr val="03103C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  <a:cs typeface="카페24 써라운드" pitchFamily="2" charset="-127"/>
              </a:rPr>
              <a:t>시간</a:t>
            </a:r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2619BF78-5DA5-6DCC-F8D9-8AFFFDE3C99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2124" y="9064024"/>
            <a:ext cx="465207" cy="548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39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spd="med" advTm="674">
        <p159:morph option="byObject"/>
      </p:transition>
    </mc:Choice>
    <mc:Fallback xmlns="">
      <p:transition spd="med" advTm="674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7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벡터그래픽이(가) 표시된 사진&#10;&#10;자동 생성된 설명">
            <a:extLst>
              <a:ext uri="{FF2B5EF4-FFF2-40B4-BE49-F238E27FC236}">
                <a16:creationId xmlns:a16="http://schemas.microsoft.com/office/drawing/2014/main" id="{C3746223-F41F-DDF2-445D-D8A330FD03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291749" y="-47904400"/>
            <a:ext cx="2562603" cy="1676400"/>
          </a:xfrm>
          <a:prstGeom prst="rect">
            <a:avLst/>
          </a:prstGeom>
        </p:spPr>
      </p:pic>
      <p:pic>
        <p:nvPicPr>
          <p:cNvPr id="9" name="그림 8" descr="벡터그래픽이(가) 표시된 사진&#10;&#10;자동 생성된 설명">
            <a:extLst>
              <a:ext uri="{FF2B5EF4-FFF2-40B4-BE49-F238E27FC236}">
                <a16:creationId xmlns:a16="http://schemas.microsoft.com/office/drawing/2014/main" id="{BD2E1058-4F1E-4E92-443B-770665189F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82651" y="52171600"/>
            <a:ext cx="2562603" cy="16764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D6CE0AA-593F-67E8-F127-57723CF7648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746" t="3947" r="6227" b="5066"/>
          <a:stretch/>
        </p:blipFill>
        <p:spPr>
          <a:xfrm>
            <a:off x="13569950" y="-6610350"/>
            <a:ext cx="4254500" cy="6239897"/>
          </a:xfrm>
          <a:prstGeom prst="rect">
            <a:avLst/>
          </a:prstGeom>
        </p:spPr>
      </p:pic>
      <p:sp>
        <p:nvSpPr>
          <p:cNvPr id="63" name="직사각형 62">
            <a:extLst>
              <a:ext uri="{FF2B5EF4-FFF2-40B4-BE49-F238E27FC236}">
                <a16:creationId xmlns:a16="http://schemas.microsoft.com/office/drawing/2014/main" id="{6556F0FE-31A5-8374-1BFC-EB8339D1C3BA}"/>
              </a:ext>
            </a:extLst>
          </p:cNvPr>
          <p:cNvSpPr/>
          <p:nvPr/>
        </p:nvSpPr>
        <p:spPr>
          <a:xfrm>
            <a:off x="1773397" y="696542"/>
            <a:ext cx="5541803" cy="50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sz="2400" dirty="0">
                <a:solidFill>
                  <a:srgbClr val="071F56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핵심 기능 설명 </a:t>
            </a:r>
            <a:r>
              <a:rPr lang="en-US" altLang="ko-KR" sz="2400" dirty="0">
                <a:solidFill>
                  <a:srgbClr val="071F56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: </a:t>
            </a:r>
            <a:r>
              <a:rPr lang="ko-KR" altLang="en-US" sz="2400" dirty="0">
                <a:solidFill>
                  <a:srgbClr val="071F56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업무 </a:t>
            </a:r>
            <a:r>
              <a:rPr lang="en-US" altLang="ko-KR" sz="2400" dirty="0">
                <a:solidFill>
                  <a:srgbClr val="071F56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&amp; </a:t>
            </a:r>
            <a:r>
              <a:rPr lang="ko-KR" altLang="en-US" sz="2400" dirty="0">
                <a:solidFill>
                  <a:srgbClr val="071F56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학습 보조</a:t>
            </a:r>
          </a:p>
        </p:txBody>
      </p: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6D88167B-0E4B-6EFC-7152-475CC9AE5D4C}"/>
              </a:ext>
            </a:extLst>
          </p:cNvPr>
          <p:cNvGrpSpPr/>
          <p:nvPr/>
        </p:nvGrpSpPr>
        <p:grpSpPr>
          <a:xfrm>
            <a:off x="299137" y="155196"/>
            <a:ext cx="1330766" cy="1050443"/>
            <a:chOff x="3442250" y="548857"/>
            <a:chExt cx="4114800" cy="3248025"/>
          </a:xfrm>
        </p:grpSpPr>
        <p:pic>
          <p:nvPicPr>
            <p:cNvPr id="65" name="그림 64" descr="벡터그래픽이(가) 표시된 사진&#10;&#10;자동 생성된 설명">
              <a:extLst>
                <a:ext uri="{FF2B5EF4-FFF2-40B4-BE49-F238E27FC236}">
                  <a16:creationId xmlns:a16="http://schemas.microsoft.com/office/drawing/2014/main" id="{A468E108-A344-5AA8-DC61-5E4761F89F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48984" y="548857"/>
              <a:ext cx="3101332" cy="2028825"/>
            </a:xfrm>
            <a:prstGeom prst="rect">
              <a:avLst/>
            </a:prstGeom>
          </p:spPr>
        </p:pic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522CFC0C-8226-45AD-CFD7-36DCA1F9AB87}"/>
                </a:ext>
              </a:extLst>
            </p:cNvPr>
            <p:cNvSpPr/>
            <p:nvPr/>
          </p:nvSpPr>
          <p:spPr>
            <a:xfrm>
              <a:off x="3442250" y="2415757"/>
              <a:ext cx="4114800" cy="13811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022D52"/>
                  </a:solidFill>
                  <a:latin typeface="Love Ya Like A Sister" panose="02000000000000000000" pitchFamily="2" charset="0"/>
                </a:rPr>
                <a:t>CALM</a:t>
              </a:r>
              <a:r>
                <a:rPr lang="en-US" altLang="ko-KR" dirty="0">
                  <a:solidFill>
                    <a:srgbClr val="017CC5"/>
                  </a:solidFill>
                  <a:latin typeface="Love Ya Like A Sister" panose="02000000000000000000" pitchFamily="2" charset="0"/>
                </a:rPr>
                <a:t> </a:t>
              </a:r>
              <a:r>
                <a:rPr lang="en-US" altLang="ko-KR" dirty="0">
                  <a:solidFill>
                    <a:srgbClr val="3B7BB1"/>
                  </a:solidFill>
                  <a:latin typeface="Love Ya Like A Sister" panose="02000000000000000000" pitchFamily="2" charset="0"/>
                </a:rPr>
                <a:t>WAVE</a:t>
              </a:r>
              <a:endParaRPr lang="ko-KR" altLang="en-US" dirty="0">
                <a:solidFill>
                  <a:srgbClr val="3B7BB1"/>
                </a:solidFill>
                <a:latin typeface="Love Ya Like A Sister" panose="02000000000000000000" pitchFamily="2" charset="0"/>
              </a:endParaRPr>
            </a:p>
          </p:txBody>
        </p:sp>
      </p:grp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A66059D9-F4CF-656C-A7C3-78D3E0979BAD}"/>
              </a:ext>
            </a:extLst>
          </p:cNvPr>
          <p:cNvSpPr/>
          <p:nvPr/>
        </p:nvSpPr>
        <p:spPr>
          <a:xfrm>
            <a:off x="1559060" y="-90412"/>
            <a:ext cx="2133600" cy="1028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dirty="0">
                <a:solidFill>
                  <a:srgbClr val="071F56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HOW?</a:t>
            </a:r>
            <a:endParaRPr lang="ko-KR" altLang="en-US" sz="4400" dirty="0">
              <a:solidFill>
                <a:srgbClr val="071F56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AE606FFF-AD90-1D7A-E6F9-ADA90B176910}"/>
              </a:ext>
            </a:extLst>
          </p:cNvPr>
          <p:cNvSpPr/>
          <p:nvPr/>
        </p:nvSpPr>
        <p:spPr>
          <a:xfrm>
            <a:off x="923380" y="1663176"/>
            <a:ext cx="3067050" cy="6840858"/>
          </a:xfrm>
          <a:prstGeom prst="roundRect">
            <a:avLst>
              <a:gd name="adj" fmla="val 7971"/>
            </a:avLst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61123759-45AF-138E-96F3-E232DE8E3935}"/>
              </a:ext>
            </a:extLst>
          </p:cNvPr>
          <p:cNvSpPr/>
          <p:nvPr/>
        </p:nvSpPr>
        <p:spPr>
          <a:xfrm>
            <a:off x="4562475" y="1663176"/>
            <a:ext cx="3067050" cy="6840858"/>
          </a:xfrm>
          <a:prstGeom prst="roundRect">
            <a:avLst>
              <a:gd name="adj" fmla="val 7971"/>
            </a:avLst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F9B098AE-49D8-6584-8909-F643A1D9DEEE}"/>
              </a:ext>
            </a:extLst>
          </p:cNvPr>
          <p:cNvSpPr/>
          <p:nvPr/>
        </p:nvSpPr>
        <p:spPr>
          <a:xfrm>
            <a:off x="8201570" y="1663176"/>
            <a:ext cx="3067050" cy="6840858"/>
          </a:xfrm>
          <a:prstGeom prst="roundRect">
            <a:avLst>
              <a:gd name="adj" fmla="val 7971"/>
            </a:avLst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32B3354-AA10-0BD8-5DC2-B45F3D1819C8}"/>
              </a:ext>
            </a:extLst>
          </p:cNvPr>
          <p:cNvSpPr/>
          <p:nvPr/>
        </p:nvSpPr>
        <p:spPr>
          <a:xfrm>
            <a:off x="1175657" y="1857830"/>
            <a:ext cx="2517003" cy="6046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latin typeface="카페24 아네모네" pitchFamily="2" charset="-127"/>
                <a:ea typeface="카페24 아네모네" pitchFamily="2" charset="-127"/>
              </a:rPr>
              <a:t>To-do</a:t>
            </a:r>
            <a:endParaRPr lang="ko-KR" altLang="en-US" sz="3600" dirty="0">
              <a:latin typeface="카페24 아네모네" pitchFamily="2" charset="-127"/>
              <a:ea typeface="카페24 아네모네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484F8F7-A632-E35D-D07C-8708F15869B2}"/>
              </a:ext>
            </a:extLst>
          </p:cNvPr>
          <p:cNvSpPr/>
          <p:nvPr/>
        </p:nvSpPr>
        <p:spPr>
          <a:xfrm>
            <a:off x="4837498" y="1857830"/>
            <a:ext cx="2517003" cy="6046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latin typeface="카페24 아네모네" pitchFamily="2" charset="-127"/>
                <a:ea typeface="카페24 아네모네" pitchFamily="2" charset="-127"/>
              </a:rPr>
              <a:t>On-Going</a:t>
            </a:r>
            <a:endParaRPr lang="ko-KR" altLang="en-US" sz="3600" dirty="0">
              <a:latin typeface="카페24 아네모네" pitchFamily="2" charset="-127"/>
              <a:ea typeface="카페24 아네모네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EDD1148-9A46-8D8C-644C-115E0F15B27C}"/>
              </a:ext>
            </a:extLst>
          </p:cNvPr>
          <p:cNvSpPr/>
          <p:nvPr/>
        </p:nvSpPr>
        <p:spPr>
          <a:xfrm>
            <a:off x="8476593" y="1857830"/>
            <a:ext cx="2517003" cy="6046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latin typeface="카페24 아네모네" pitchFamily="2" charset="-127"/>
                <a:ea typeface="카페24 아네모네" pitchFamily="2" charset="-127"/>
              </a:rPr>
              <a:t>Complete</a:t>
            </a:r>
            <a:endParaRPr lang="ko-KR" altLang="en-US" sz="3600" dirty="0">
              <a:latin typeface="카페24 아네모네" pitchFamily="2" charset="-127"/>
              <a:ea typeface="카페24 아네모네" pitchFamily="2" charset="-127"/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EC42003E-430E-AC39-5DC5-9D3FCE5DD39D}"/>
              </a:ext>
            </a:extLst>
          </p:cNvPr>
          <p:cNvSpPr/>
          <p:nvPr/>
        </p:nvSpPr>
        <p:spPr>
          <a:xfrm>
            <a:off x="1175657" y="2530142"/>
            <a:ext cx="2562496" cy="753718"/>
          </a:xfrm>
          <a:prstGeom prst="roundRect">
            <a:avLst>
              <a:gd name="adj" fmla="val 28497"/>
            </a:avLst>
          </a:prstGeom>
          <a:solidFill>
            <a:srgbClr val="E9F7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2" name="그래픽 31" descr="추가 단색으로 채워진">
            <a:extLst>
              <a:ext uri="{FF2B5EF4-FFF2-40B4-BE49-F238E27FC236}">
                <a16:creationId xmlns:a16="http://schemas.microsoft.com/office/drawing/2014/main" id="{4E6B36B9-9C00-154C-0F51-86C52427059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202697" y="2657155"/>
            <a:ext cx="504759" cy="504759"/>
          </a:xfrm>
          <a:prstGeom prst="rect">
            <a:avLst/>
          </a:prstGeom>
        </p:spPr>
      </p:pic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9F7E9821-5131-F81D-DA74-B84ABF8620FF}"/>
              </a:ext>
            </a:extLst>
          </p:cNvPr>
          <p:cNvSpPr/>
          <p:nvPr/>
        </p:nvSpPr>
        <p:spPr>
          <a:xfrm>
            <a:off x="8431100" y="2675285"/>
            <a:ext cx="2562496" cy="1691064"/>
          </a:xfrm>
          <a:prstGeom prst="roundRect">
            <a:avLst>
              <a:gd name="adj" fmla="val 5389"/>
            </a:avLst>
          </a:prstGeom>
          <a:solidFill>
            <a:srgbClr val="D2FA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BA8AFBBE-3C11-E5CA-C155-74985331BE0E}"/>
              </a:ext>
            </a:extLst>
          </p:cNvPr>
          <p:cNvSpPr/>
          <p:nvPr/>
        </p:nvSpPr>
        <p:spPr>
          <a:xfrm>
            <a:off x="8464729" y="2709279"/>
            <a:ext cx="1966830" cy="516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sz="2400" dirty="0">
                <a:solidFill>
                  <a:srgbClr val="03103C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목표 이름</a:t>
            </a:r>
          </a:p>
        </p:txBody>
      </p:sp>
      <p:pic>
        <p:nvPicPr>
          <p:cNvPr id="36" name="그래픽 35" descr="단일 톱니바퀴 단색으로 채워진">
            <a:extLst>
              <a:ext uri="{FF2B5EF4-FFF2-40B4-BE49-F238E27FC236}">
                <a16:creationId xmlns:a16="http://schemas.microsoft.com/office/drawing/2014/main" id="{9F9A586E-9ACC-E94B-7460-71FAB6E62FD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431558" y="2709279"/>
            <a:ext cx="516048" cy="516048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2A501388-F3F7-2142-1C46-5276B14B3265}"/>
              </a:ext>
            </a:extLst>
          </p:cNvPr>
          <p:cNvSpPr/>
          <p:nvPr/>
        </p:nvSpPr>
        <p:spPr>
          <a:xfrm>
            <a:off x="8464728" y="3242501"/>
            <a:ext cx="2482877" cy="11238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ko-KR" altLang="en-US" sz="2200" dirty="0">
                <a:solidFill>
                  <a:srgbClr val="03103C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  <a:cs typeface="카페24 써라운드" pitchFamily="2" charset="-127"/>
              </a:rPr>
              <a:t>목표 시간 </a:t>
            </a:r>
            <a:r>
              <a:rPr lang="en-US" altLang="ko-KR" sz="2200" dirty="0">
                <a:solidFill>
                  <a:srgbClr val="03103C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  <a:cs typeface="카페24 써라운드" pitchFamily="2" charset="-127"/>
              </a:rPr>
              <a:t>: 240</a:t>
            </a:r>
            <a:r>
              <a:rPr lang="ko-KR" altLang="en-US" sz="2200" dirty="0">
                <a:solidFill>
                  <a:srgbClr val="03103C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  <a:cs typeface="카페24 써라운드" pitchFamily="2" charset="-127"/>
              </a:rPr>
              <a:t>분</a:t>
            </a:r>
            <a:endParaRPr lang="en-US" altLang="ko-KR" sz="2200" dirty="0">
              <a:solidFill>
                <a:srgbClr val="03103C"/>
              </a:solidFill>
              <a:latin typeface="넥슨Lv2고딕 Light" panose="00000300000000000000" pitchFamily="2" charset="-127"/>
              <a:ea typeface="넥슨Lv2고딕 Light" panose="00000300000000000000" pitchFamily="2" charset="-127"/>
              <a:cs typeface="카페24 써라운드" pitchFamily="2" charset="-127"/>
            </a:endParaRPr>
          </a:p>
          <a:p>
            <a:pPr algn="just"/>
            <a:r>
              <a:rPr lang="ko-KR" altLang="en-US" sz="2200" dirty="0">
                <a:solidFill>
                  <a:srgbClr val="03103C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  <a:cs typeface="카페24 써라운드" pitchFamily="2" charset="-127"/>
              </a:rPr>
              <a:t>종류 </a:t>
            </a:r>
            <a:r>
              <a:rPr lang="en-US" altLang="ko-KR" sz="2200" dirty="0">
                <a:solidFill>
                  <a:srgbClr val="03103C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  <a:cs typeface="카페24 써라운드" pitchFamily="2" charset="-127"/>
              </a:rPr>
              <a:t>: BBB</a:t>
            </a:r>
          </a:p>
          <a:p>
            <a:pPr algn="just"/>
            <a:r>
              <a:rPr lang="ko-KR" altLang="en-US" sz="2200" dirty="0">
                <a:solidFill>
                  <a:srgbClr val="03103C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  <a:cs typeface="카페24 써라운드" pitchFamily="2" charset="-127"/>
              </a:rPr>
              <a:t>최장 업무 집중</a:t>
            </a:r>
            <a:r>
              <a:rPr lang="en-US" altLang="ko-KR" sz="2200" dirty="0">
                <a:solidFill>
                  <a:srgbClr val="03103C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  <a:cs typeface="카페24 써라운드" pitchFamily="2" charset="-127"/>
              </a:rPr>
              <a:t> </a:t>
            </a:r>
            <a:r>
              <a:rPr lang="ko-KR" altLang="en-US" sz="2200" dirty="0">
                <a:solidFill>
                  <a:srgbClr val="03103C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  <a:cs typeface="카페24 써라운드" pitchFamily="2" charset="-127"/>
              </a:rPr>
              <a:t>시간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BB25EBF4-F7D4-7DEC-AB0E-D47DA0198AB5}"/>
              </a:ext>
            </a:extLst>
          </p:cNvPr>
          <p:cNvSpPr/>
          <p:nvPr/>
        </p:nvSpPr>
        <p:spPr>
          <a:xfrm>
            <a:off x="1175657" y="3530798"/>
            <a:ext cx="2562496" cy="1691064"/>
          </a:xfrm>
          <a:prstGeom prst="roundRect">
            <a:avLst>
              <a:gd name="adj" fmla="val 5389"/>
            </a:avLst>
          </a:prstGeom>
          <a:solidFill>
            <a:srgbClr val="D2FA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8CE0868-3A54-5BA2-6FEE-46B291EF1883}"/>
              </a:ext>
            </a:extLst>
          </p:cNvPr>
          <p:cNvSpPr/>
          <p:nvPr/>
        </p:nvSpPr>
        <p:spPr>
          <a:xfrm>
            <a:off x="1209286" y="3564792"/>
            <a:ext cx="1966830" cy="516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sz="2400" dirty="0">
                <a:solidFill>
                  <a:srgbClr val="03103C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목표 이름</a:t>
            </a:r>
          </a:p>
        </p:txBody>
      </p:sp>
      <p:pic>
        <p:nvPicPr>
          <p:cNvPr id="21" name="그래픽 20" descr="단일 톱니바퀴 단색으로 채워진">
            <a:extLst>
              <a:ext uri="{FF2B5EF4-FFF2-40B4-BE49-F238E27FC236}">
                <a16:creationId xmlns:a16="http://schemas.microsoft.com/office/drawing/2014/main" id="{3111D344-AAF6-E6BD-A238-CD9E58CA4F2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176115" y="3564792"/>
            <a:ext cx="516048" cy="516048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0FFC1C59-EB71-F6F5-6F8D-56A2AABE3CCA}"/>
              </a:ext>
            </a:extLst>
          </p:cNvPr>
          <p:cNvSpPr/>
          <p:nvPr/>
        </p:nvSpPr>
        <p:spPr>
          <a:xfrm>
            <a:off x="1209285" y="4098014"/>
            <a:ext cx="2482877" cy="11238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ko-KR" altLang="en-US" sz="2200" dirty="0">
                <a:solidFill>
                  <a:srgbClr val="03103C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  <a:cs typeface="카페24 써라운드" pitchFamily="2" charset="-127"/>
              </a:rPr>
              <a:t>목표 시간 </a:t>
            </a:r>
            <a:r>
              <a:rPr lang="en-US" altLang="ko-KR" sz="2200" dirty="0">
                <a:solidFill>
                  <a:srgbClr val="03103C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  <a:cs typeface="카페24 써라운드" pitchFamily="2" charset="-127"/>
              </a:rPr>
              <a:t>: 180</a:t>
            </a:r>
            <a:r>
              <a:rPr lang="ko-KR" altLang="en-US" sz="2200" dirty="0">
                <a:solidFill>
                  <a:srgbClr val="03103C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  <a:cs typeface="카페24 써라운드" pitchFamily="2" charset="-127"/>
              </a:rPr>
              <a:t>분</a:t>
            </a:r>
            <a:endParaRPr lang="en-US" altLang="ko-KR" sz="2200" dirty="0">
              <a:solidFill>
                <a:srgbClr val="03103C"/>
              </a:solidFill>
              <a:latin typeface="넥슨Lv2고딕 Light" panose="00000300000000000000" pitchFamily="2" charset="-127"/>
              <a:ea typeface="넥슨Lv2고딕 Light" panose="00000300000000000000" pitchFamily="2" charset="-127"/>
              <a:cs typeface="카페24 써라운드" pitchFamily="2" charset="-127"/>
            </a:endParaRPr>
          </a:p>
          <a:p>
            <a:pPr algn="just"/>
            <a:r>
              <a:rPr lang="ko-KR" altLang="en-US" sz="2200" dirty="0">
                <a:solidFill>
                  <a:srgbClr val="03103C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  <a:cs typeface="카페24 써라운드" pitchFamily="2" charset="-127"/>
              </a:rPr>
              <a:t>종류 </a:t>
            </a:r>
            <a:r>
              <a:rPr lang="en-US" altLang="ko-KR" sz="2200" dirty="0">
                <a:solidFill>
                  <a:srgbClr val="03103C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  <a:cs typeface="카페24 써라운드" pitchFamily="2" charset="-127"/>
              </a:rPr>
              <a:t>: AAA</a:t>
            </a:r>
          </a:p>
          <a:p>
            <a:pPr algn="just"/>
            <a:r>
              <a:rPr lang="ko-KR" altLang="en-US" sz="2200" dirty="0">
                <a:solidFill>
                  <a:srgbClr val="03103C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  <a:cs typeface="카페24 써라운드" pitchFamily="2" charset="-127"/>
              </a:rPr>
              <a:t>아주 잘 </a:t>
            </a:r>
            <a:r>
              <a:rPr lang="ko-KR" altLang="en-US" sz="2200" dirty="0" err="1">
                <a:solidFill>
                  <a:srgbClr val="03103C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  <a:cs typeface="카페24 써라운드" pitchFamily="2" charset="-127"/>
              </a:rPr>
              <a:t>할겁니다</a:t>
            </a:r>
            <a:r>
              <a:rPr lang="en-US" altLang="ko-KR" sz="2200" dirty="0">
                <a:solidFill>
                  <a:srgbClr val="03103C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  <a:cs typeface="카페24 써라운드" pitchFamily="2" charset="-127"/>
              </a:rPr>
              <a:t>.</a:t>
            </a:r>
            <a:endParaRPr lang="ko-KR" altLang="en-US" sz="2200" dirty="0">
              <a:solidFill>
                <a:srgbClr val="03103C"/>
              </a:solidFill>
              <a:latin typeface="넥슨Lv2고딕 Light" panose="00000300000000000000" pitchFamily="2" charset="-127"/>
              <a:ea typeface="넥슨Lv2고딕 Light" panose="00000300000000000000" pitchFamily="2" charset="-127"/>
              <a:cs typeface="카페24 써라운드" pitchFamily="2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BF38DCA5-6CFA-4E1F-B5A1-0C18722AD09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4328" y="3886537"/>
            <a:ext cx="465207" cy="548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0329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spd="med" advTm="674">
        <p159:morph option="byObject"/>
      </p:transition>
    </mc:Choice>
    <mc:Fallback xmlns="">
      <p:transition spd="med" advTm="674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7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벡터그래픽이(가) 표시된 사진&#10;&#10;자동 생성된 설명">
            <a:extLst>
              <a:ext uri="{FF2B5EF4-FFF2-40B4-BE49-F238E27FC236}">
                <a16:creationId xmlns:a16="http://schemas.microsoft.com/office/drawing/2014/main" id="{C3746223-F41F-DDF2-445D-D8A330FD03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291749" y="-47904400"/>
            <a:ext cx="2562603" cy="1676400"/>
          </a:xfrm>
          <a:prstGeom prst="rect">
            <a:avLst/>
          </a:prstGeom>
        </p:spPr>
      </p:pic>
      <p:pic>
        <p:nvPicPr>
          <p:cNvPr id="9" name="그림 8" descr="벡터그래픽이(가) 표시된 사진&#10;&#10;자동 생성된 설명">
            <a:extLst>
              <a:ext uri="{FF2B5EF4-FFF2-40B4-BE49-F238E27FC236}">
                <a16:creationId xmlns:a16="http://schemas.microsoft.com/office/drawing/2014/main" id="{BD2E1058-4F1E-4E92-443B-770665189F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82651" y="52171600"/>
            <a:ext cx="2562603" cy="16764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D6CE0AA-593F-67E8-F127-57723CF7648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746" t="3947" r="6227" b="5066"/>
          <a:stretch/>
        </p:blipFill>
        <p:spPr>
          <a:xfrm>
            <a:off x="13569950" y="-6610350"/>
            <a:ext cx="4254500" cy="6239897"/>
          </a:xfrm>
          <a:prstGeom prst="rect">
            <a:avLst/>
          </a:prstGeom>
        </p:spPr>
      </p:pic>
      <p:sp>
        <p:nvSpPr>
          <p:cNvPr id="63" name="직사각형 62">
            <a:extLst>
              <a:ext uri="{FF2B5EF4-FFF2-40B4-BE49-F238E27FC236}">
                <a16:creationId xmlns:a16="http://schemas.microsoft.com/office/drawing/2014/main" id="{6556F0FE-31A5-8374-1BFC-EB8339D1C3BA}"/>
              </a:ext>
            </a:extLst>
          </p:cNvPr>
          <p:cNvSpPr/>
          <p:nvPr/>
        </p:nvSpPr>
        <p:spPr>
          <a:xfrm>
            <a:off x="1773397" y="696542"/>
            <a:ext cx="5541803" cy="50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sz="2400" dirty="0">
                <a:solidFill>
                  <a:srgbClr val="071F56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핵심 기능 설명 </a:t>
            </a:r>
            <a:r>
              <a:rPr lang="en-US" altLang="ko-KR" sz="2400" dirty="0">
                <a:solidFill>
                  <a:srgbClr val="071F56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: </a:t>
            </a:r>
            <a:r>
              <a:rPr lang="ko-KR" altLang="en-US" sz="2400" dirty="0">
                <a:solidFill>
                  <a:srgbClr val="071F56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업무 </a:t>
            </a:r>
            <a:r>
              <a:rPr lang="en-US" altLang="ko-KR" sz="2400" dirty="0">
                <a:solidFill>
                  <a:srgbClr val="071F56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&amp; </a:t>
            </a:r>
            <a:r>
              <a:rPr lang="ko-KR" altLang="en-US" sz="2400" dirty="0">
                <a:solidFill>
                  <a:srgbClr val="071F56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학습 보조</a:t>
            </a:r>
          </a:p>
        </p:txBody>
      </p: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6D88167B-0E4B-6EFC-7152-475CC9AE5D4C}"/>
              </a:ext>
            </a:extLst>
          </p:cNvPr>
          <p:cNvGrpSpPr/>
          <p:nvPr/>
        </p:nvGrpSpPr>
        <p:grpSpPr>
          <a:xfrm>
            <a:off x="299137" y="155196"/>
            <a:ext cx="1330766" cy="1050443"/>
            <a:chOff x="3442250" y="548857"/>
            <a:chExt cx="4114800" cy="3248025"/>
          </a:xfrm>
        </p:grpSpPr>
        <p:pic>
          <p:nvPicPr>
            <p:cNvPr id="65" name="그림 64" descr="벡터그래픽이(가) 표시된 사진&#10;&#10;자동 생성된 설명">
              <a:extLst>
                <a:ext uri="{FF2B5EF4-FFF2-40B4-BE49-F238E27FC236}">
                  <a16:creationId xmlns:a16="http://schemas.microsoft.com/office/drawing/2014/main" id="{A468E108-A344-5AA8-DC61-5E4761F89F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48984" y="548857"/>
              <a:ext cx="3101332" cy="2028825"/>
            </a:xfrm>
            <a:prstGeom prst="rect">
              <a:avLst/>
            </a:prstGeom>
          </p:spPr>
        </p:pic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522CFC0C-8226-45AD-CFD7-36DCA1F9AB87}"/>
                </a:ext>
              </a:extLst>
            </p:cNvPr>
            <p:cNvSpPr/>
            <p:nvPr/>
          </p:nvSpPr>
          <p:spPr>
            <a:xfrm>
              <a:off x="3442250" y="2415757"/>
              <a:ext cx="4114800" cy="13811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022D52"/>
                  </a:solidFill>
                  <a:latin typeface="Love Ya Like A Sister" panose="02000000000000000000" pitchFamily="2" charset="0"/>
                </a:rPr>
                <a:t>CALM</a:t>
              </a:r>
              <a:r>
                <a:rPr lang="en-US" altLang="ko-KR" dirty="0">
                  <a:solidFill>
                    <a:srgbClr val="017CC5"/>
                  </a:solidFill>
                  <a:latin typeface="Love Ya Like A Sister" panose="02000000000000000000" pitchFamily="2" charset="0"/>
                </a:rPr>
                <a:t> </a:t>
              </a:r>
              <a:r>
                <a:rPr lang="en-US" altLang="ko-KR" dirty="0">
                  <a:solidFill>
                    <a:srgbClr val="3B7BB1"/>
                  </a:solidFill>
                  <a:latin typeface="Love Ya Like A Sister" panose="02000000000000000000" pitchFamily="2" charset="0"/>
                </a:rPr>
                <a:t>WAVE</a:t>
              </a:r>
              <a:endParaRPr lang="ko-KR" altLang="en-US" dirty="0">
                <a:solidFill>
                  <a:srgbClr val="3B7BB1"/>
                </a:solidFill>
                <a:latin typeface="Love Ya Like A Sister" panose="02000000000000000000" pitchFamily="2" charset="0"/>
              </a:endParaRPr>
            </a:p>
          </p:txBody>
        </p:sp>
      </p:grp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A66059D9-F4CF-656C-A7C3-78D3E0979BAD}"/>
              </a:ext>
            </a:extLst>
          </p:cNvPr>
          <p:cNvSpPr/>
          <p:nvPr/>
        </p:nvSpPr>
        <p:spPr>
          <a:xfrm>
            <a:off x="1559060" y="-90412"/>
            <a:ext cx="2133600" cy="1028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dirty="0">
                <a:solidFill>
                  <a:srgbClr val="071F56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HOW?</a:t>
            </a:r>
            <a:endParaRPr lang="ko-KR" altLang="en-US" sz="4400" dirty="0">
              <a:solidFill>
                <a:srgbClr val="071F56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AE606FFF-AD90-1D7A-E6F9-ADA90B176910}"/>
              </a:ext>
            </a:extLst>
          </p:cNvPr>
          <p:cNvSpPr/>
          <p:nvPr/>
        </p:nvSpPr>
        <p:spPr>
          <a:xfrm>
            <a:off x="923380" y="1663176"/>
            <a:ext cx="3067050" cy="6840858"/>
          </a:xfrm>
          <a:prstGeom prst="roundRect">
            <a:avLst>
              <a:gd name="adj" fmla="val 7971"/>
            </a:avLst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61123759-45AF-138E-96F3-E232DE8E3935}"/>
              </a:ext>
            </a:extLst>
          </p:cNvPr>
          <p:cNvSpPr/>
          <p:nvPr/>
        </p:nvSpPr>
        <p:spPr>
          <a:xfrm>
            <a:off x="4562475" y="1663176"/>
            <a:ext cx="3067050" cy="6840858"/>
          </a:xfrm>
          <a:prstGeom prst="roundRect">
            <a:avLst>
              <a:gd name="adj" fmla="val 7971"/>
            </a:avLst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F9B098AE-49D8-6584-8909-F643A1D9DEEE}"/>
              </a:ext>
            </a:extLst>
          </p:cNvPr>
          <p:cNvSpPr/>
          <p:nvPr/>
        </p:nvSpPr>
        <p:spPr>
          <a:xfrm>
            <a:off x="8201570" y="1663176"/>
            <a:ext cx="3067050" cy="6840858"/>
          </a:xfrm>
          <a:prstGeom prst="roundRect">
            <a:avLst>
              <a:gd name="adj" fmla="val 7971"/>
            </a:avLst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32B3354-AA10-0BD8-5DC2-B45F3D1819C8}"/>
              </a:ext>
            </a:extLst>
          </p:cNvPr>
          <p:cNvSpPr/>
          <p:nvPr/>
        </p:nvSpPr>
        <p:spPr>
          <a:xfrm>
            <a:off x="1175657" y="1857830"/>
            <a:ext cx="2517003" cy="6046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latin typeface="카페24 아네모네" pitchFamily="2" charset="-127"/>
                <a:ea typeface="카페24 아네모네" pitchFamily="2" charset="-127"/>
              </a:rPr>
              <a:t>To-do</a:t>
            </a:r>
            <a:endParaRPr lang="ko-KR" altLang="en-US" sz="3600" dirty="0">
              <a:latin typeface="카페24 아네모네" pitchFamily="2" charset="-127"/>
              <a:ea typeface="카페24 아네모네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484F8F7-A632-E35D-D07C-8708F15869B2}"/>
              </a:ext>
            </a:extLst>
          </p:cNvPr>
          <p:cNvSpPr/>
          <p:nvPr/>
        </p:nvSpPr>
        <p:spPr>
          <a:xfrm>
            <a:off x="4837498" y="1857830"/>
            <a:ext cx="2517003" cy="6046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latin typeface="카페24 아네모네" pitchFamily="2" charset="-127"/>
                <a:ea typeface="카페24 아네모네" pitchFamily="2" charset="-127"/>
              </a:rPr>
              <a:t>On-Going</a:t>
            </a:r>
            <a:endParaRPr lang="ko-KR" altLang="en-US" sz="3600" dirty="0">
              <a:latin typeface="카페24 아네모네" pitchFamily="2" charset="-127"/>
              <a:ea typeface="카페24 아네모네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EDD1148-9A46-8D8C-644C-115E0F15B27C}"/>
              </a:ext>
            </a:extLst>
          </p:cNvPr>
          <p:cNvSpPr/>
          <p:nvPr/>
        </p:nvSpPr>
        <p:spPr>
          <a:xfrm>
            <a:off x="8476593" y="1857830"/>
            <a:ext cx="2517003" cy="6046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latin typeface="카페24 아네모네" pitchFamily="2" charset="-127"/>
                <a:ea typeface="카페24 아네모네" pitchFamily="2" charset="-127"/>
              </a:rPr>
              <a:t>Complete</a:t>
            </a:r>
            <a:endParaRPr lang="ko-KR" altLang="en-US" sz="3600" dirty="0">
              <a:latin typeface="카페24 아네모네" pitchFamily="2" charset="-127"/>
              <a:ea typeface="카페24 아네모네" pitchFamily="2" charset="-127"/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EC42003E-430E-AC39-5DC5-9D3FCE5DD39D}"/>
              </a:ext>
            </a:extLst>
          </p:cNvPr>
          <p:cNvSpPr/>
          <p:nvPr/>
        </p:nvSpPr>
        <p:spPr>
          <a:xfrm>
            <a:off x="1175657" y="2530142"/>
            <a:ext cx="2562496" cy="753718"/>
          </a:xfrm>
          <a:prstGeom prst="roundRect">
            <a:avLst>
              <a:gd name="adj" fmla="val 28497"/>
            </a:avLst>
          </a:prstGeom>
          <a:solidFill>
            <a:srgbClr val="E9F7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2" name="그래픽 31" descr="추가 단색으로 채워진">
            <a:extLst>
              <a:ext uri="{FF2B5EF4-FFF2-40B4-BE49-F238E27FC236}">
                <a16:creationId xmlns:a16="http://schemas.microsoft.com/office/drawing/2014/main" id="{4E6B36B9-9C00-154C-0F51-86C52427059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202697" y="2657155"/>
            <a:ext cx="504759" cy="504759"/>
          </a:xfrm>
          <a:prstGeom prst="rect">
            <a:avLst/>
          </a:prstGeom>
        </p:spPr>
      </p:pic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9F7E9821-5131-F81D-DA74-B84ABF8620FF}"/>
              </a:ext>
            </a:extLst>
          </p:cNvPr>
          <p:cNvSpPr/>
          <p:nvPr/>
        </p:nvSpPr>
        <p:spPr>
          <a:xfrm>
            <a:off x="8431100" y="2675285"/>
            <a:ext cx="2562496" cy="1691064"/>
          </a:xfrm>
          <a:prstGeom prst="roundRect">
            <a:avLst>
              <a:gd name="adj" fmla="val 5389"/>
            </a:avLst>
          </a:prstGeom>
          <a:solidFill>
            <a:srgbClr val="D2FA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BA8AFBBE-3C11-E5CA-C155-74985331BE0E}"/>
              </a:ext>
            </a:extLst>
          </p:cNvPr>
          <p:cNvSpPr/>
          <p:nvPr/>
        </p:nvSpPr>
        <p:spPr>
          <a:xfrm>
            <a:off x="8464729" y="2709279"/>
            <a:ext cx="1966830" cy="516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sz="2400" dirty="0">
                <a:solidFill>
                  <a:srgbClr val="03103C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목표 이름</a:t>
            </a:r>
          </a:p>
        </p:txBody>
      </p:sp>
      <p:pic>
        <p:nvPicPr>
          <p:cNvPr id="36" name="그래픽 35" descr="단일 톱니바퀴 단색으로 채워진">
            <a:extLst>
              <a:ext uri="{FF2B5EF4-FFF2-40B4-BE49-F238E27FC236}">
                <a16:creationId xmlns:a16="http://schemas.microsoft.com/office/drawing/2014/main" id="{9F9A586E-9ACC-E94B-7460-71FAB6E62FD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431558" y="2709279"/>
            <a:ext cx="516048" cy="516048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2A501388-F3F7-2142-1C46-5276B14B3265}"/>
              </a:ext>
            </a:extLst>
          </p:cNvPr>
          <p:cNvSpPr/>
          <p:nvPr/>
        </p:nvSpPr>
        <p:spPr>
          <a:xfrm>
            <a:off x="8464728" y="3242501"/>
            <a:ext cx="2482877" cy="11238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ko-KR" altLang="en-US" sz="2200" dirty="0">
                <a:solidFill>
                  <a:srgbClr val="03103C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  <a:cs typeface="카페24 써라운드" pitchFamily="2" charset="-127"/>
              </a:rPr>
              <a:t>목표 시간 </a:t>
            </a:r>
            <a:r>
              <a:rPr lang="en-US" altLang="ko-KR" sz="2200" dirty="0">
                <a:solidFill>
                  <a:srgbClr val="03103C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  <a:cs typeface="카페24 써라운드" pitchFamily="2" charset="-127"/>
              </a:rPr>
              <a:t>: 240</a:t>
            </a:r>
            <a:r>
              <a:rPr lang="ko-KR" altLang="en-US" sz="2200" dirty="0">
                <a:solidFill>
                  <a:srgbClr val="03103C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  <a:cs typeface="카페24 써라운드" pitchFamily="2" charset="-127"/>
              </a:rPr>
              <a:t>분</a:t>
            </a:r>
            <a:endParaRPr lang="en-US" altLang="ko-KR" sz="2200" dirty="0">
              <a:solidFill>
                <a:srgbClr val="03103C"/>
              </a:solidFill>
              <a:latin typeface="넥슨Lv2고딕 Light" panose="00000300000000000000" pitchFamily="2" charset="-127"/>
              <a:ea typeface="넥슨Lv2고딕 Light" panose="00000300000000000000" pitchFamily="2" charset="-127"/>
              <a:cs typeface="카페24 써라운드" pitchFamily="2" charset="-127"/>
            </a:endParaRPr>
          </a:p>
          <a:p>
            <a:pPr algn="just"/>
            <a:r>
              <a:rPr lang="ko-KR" altLang="en-US" sz="2200" dirty="0">
                <a:solidFill>
                  <a:srgbClr val="03103C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  <a:cs typeface="카페24 써라운드" pitchFamily="2" charset="-127"/>
              </a:rPr>
              <a:t>종류 </a:t>
            </a:r>
            <a:r>
              <a:rPr lang="en-US" altLang="ko-KR" sz="2200" dirty="0">
                <a:solidFill>
                  <a:srgbClr val="03103C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  <a:cs typeface="카페24 써라운드" pitchFamily="2" charset="-127"/>
              </a:rPr>
              <a:t>: BBB</a:t>
            </a:r>
          </a:p>
          <a:p>
            <a:pPr algn="just"/>
            <a:r>
              <a:rPr lang="ko-KR" altLang="en-US" sz="2200" dirty="0">
                <a:solidFill>
                  <a:srgbClr val="03103C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  <a:cs typeface="카페24 써라운드" pitchFamily="2" charset="-127"/>
              </a:rPr>
              <a:t>최장 업무 집중</a:t>
            </a:r>
            <a:r>
              <a:rPr lang="en-US" altLang="ko-KR" sz="2200" dirty="0">
                <a:solidFill>
                  <a:srgbClr val="03103C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  <a:cs typeface="카페24 써라운드" pitchFamily="2" charset="-127"/>
              </a:rPr>
              <a:t> </a:t>
            </a:r>
            <a:r>
              <a:rPr lang="ko-KR" altLang="en-US" sz="2200" dirty="0">
                <a:solidFill>
                  <a:srgbClr val="03103C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  <a:cs typeface="카페24 써라운드" pitchFamily="2" charset="-127"/>
              </a:rPr>
              <a:t>시간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BB25EBF4-F7D4-7DEC-AB0E-D47DA0198AB5}"/>
              </a:ext>
            </a:extLst>
          </p:cNvPr>
          <p:cNvSpPr/>
          <p:nvPr/>
        </p:nvSpPr>
        <p:spPr>
          <a:xfrm>
            <a:off x="4814752" y="2709279"/>
            <a:ext cx="2562496" cy="1691064"/>
          </a:xfrm>
          <a:prstGeom prst="roundRect">
            <a:avLst>
              <a:gd name="adj" fmla="val 5389"/>
            </a:avLst>
          </a:prstGeom>
          <a:solidFill>
            <a:srgbClr val="D2FA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8CE0868-3A54-5BA2-6FEE-46B291EF1883}"/>
              </a:ext>
            </a:extLst>
          </p:cNvPr>
          <p:cNvSpPr/>
          <p:nvPr/>
        </p:nvSpPr>
        <p:spPr>
          <a:xfrm>
            <a:off x="4848381" y="2743273"/>
            <a:ext cx="1966830" cy="516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sz="2400" dirty="0">
                <a:solidFill>
                  <a:srgbClr val="03103C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목표 이름</a:t>
            </a:r>
          </a:p>
        </p:txBody>
      </p:sp>
      <p:pic>
        <p:nvPicPr>
          <p:cNvPr id="21" name="그래픽 20" descr="단일 톱니바퀴 단색으로 채워진">
            <a:extLst>
              <a:ext uri="{FF2B5EF4-FFF2-40B4-BE49-F238E27FC236}">
                <a16:creationId xmlns:a16="http://schemas.microsoft.com/office/drawing/2014/main" id="{3111D344-AAF6-E6BD-A238-CD9E58CA4F2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815210" y="2743273"/>
            <a:ext cx="516048" cy="516048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0FFC1C59-EB71-F6F5-6F8D-56A2AABE3CCA}"/>
              </a:ext>
            </a:extLst>
          </p:cNvPr>
          <p:cNvSpPr/>
          <p:nvPr/>
        </p:nvSpPr>
        <p:spPr>
          <a:xfrm>
            <a:off x="4848380" y="3276495"/>
            <a:ext cx="2482877" cy="11238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ko-KR" altLang="en-US" sz="2200" dirty="0">
                <a:solidFill>
                  <a:srgbClr val="03103C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  <a:cs typeface="카페24 써라운드" pitchFamily="2" charset="-127"/>
              </a:rPr>
              <a:t>목표 시간 </a:t>
            </a:r>
            <a:r>
              <a:rPr lang="en-US" altLang="ko-KR" sz="2200" dirty="0">
                <a:solidFill>
                  <a:srgbClr val="03103C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  <a:cs typeface="카페24 써라운드" pitchFamily="2" charset="-127"/>
              </a:rPr>
              <a:t>: 180</a:t>
            </a:r>
            <a:r>
              <a:rPr lang="ko-KR" altLang="en-US" sz="2200" dirty="0">
                <a:solidFill>
                  <a:srgbClr val="03103C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  <a:cs typeface="카페24 써라운드" pitchFamily="2" charset="-127"/>
              </a:rPr>
              <a:t>분</a:t>
            </a:r>
            <a:endParaRPr lang="en-US" altLang="ko-KR" sz="2200" dirty="0">
              <a:solidFill>
                <a:srgbClr val="03103C"/>
              </a:solidFill>
              <a:latin typeface="넥슨Lv2고딕 Light" panose="00000300000000000000" pitchFamily="2" charset="-127"/>
              <a:ea typeface="넥슨Lv2고딕 Light" panose="00000300000000000000" pitchFamily="2" charset="-127"/>
              <a:cs typeface="카페24 써라운드" pitchFamily="2" charset="-127"/>
            </a:endParaRPr>
          </a:p>
          <a:p>
            <a:pPr algn="just"/>
            <a:r>
              <a:rPr lang="ko-KR" altLang="en-US" sz="2200" dirty="0">
                <a:solidFill>
                  <a:srgbClr val="03103C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  <a:cs typeface="카페24 써라운드" pitchFamily="2" charset="-127"/>
              </a:rPr>
              <a:t>종류 </a:t>
            </a:r>
            <a:r>
              <a:rPr lang="en-US" altLang="ko-KR" sz="2200" dirty="0">
                <a:solidFill>
                  <a:srgbClr val="03103C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  <a:cs typeface="카페24 써라운드" pitchFamily="2" charset="-127"/>
              </a:rPr>
              <a:t>: AAA</a:t>
            </a:r>
          </a:p>
          <a:p>
            <a:pPr algn="just"/>
            <a:r>
              <a:rPr lang="ko-KR" altLang="en-US" sz="2200" dirty="0">
                <a:solidFill>
                  <a:srgbClr val="03103C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  <a:cs typeface="카페24 써라운드" pitchFamily="2" charset="-127"/>
              </a:rPr>
              <a:t>아주 잘 </a:t>
            </a:r>
            <a:r>
              <a:rPr lang="ko-KR" altLang="en-US" sz="2200" dirty="0" err="1">
                <a:solidFill>
                  <a:srgbClr val="03103C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  <a:cs typeface="카페24 써라운드" pitchFamily="2" charset="-127"/>
              </a:rPr>
              <a:t>할겁니다</a:t>
            </a:r>
            <a:r>
              <a:rPr lang="en-US" altLang="ko-KR" sz="2200" dirty="0">
                <a:solidFill>
                  <a:srgbClr val="03103C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  <a:cs typeface="카페24 써라운드" pitchFamily="2" charset="-127"/>
              </a:rPr>
              <a:t>.</a:t>
            </a:r>
            <a:endParaRPr lang="ko-KR" altLang="en-US" sz="2200" dirty="0">
              <a:solidFill>
                <a:srgbClr val="03103C"/>
              </a:solidFill>
              <a:latin typeface="넥슨Lv2고딕 Light" panose="00000300000000000000" pitchFamily="2" charset="-127"/>
              <a:ea typeface="넥슨Lv2고딕 Light" panose="00000300000000000000" pitchFamily="2" charset="-127"/>
              <a:cs typeface="카페24 써라운드" pitchFamily="2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BF38DCA5-6CFA-4E1F-B5A1-0C18722AD09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3423" y="3065018"/>
            <a:ext cx="465207" cy="548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9879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 advTm="674">
        <p159:morph option="byObject"/>
      </p:transition>
    </mc:Choice>
    <mc:Fallback xmlns="">
      <p:transition spd="slow" advTm="674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7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벡터그래픽이(가) 표시된 사진&#10;&#10;자동 생성된 설명">
            <a:extLst>
              <a:ext uri="{FF2B5EF4-FFF2-40B4-BE49-F238E27FC236}">
                <a16:creationId xmlns:a16="http://schemas.microsoft.com/office/drawing/2014/main" id="{C3746223-F41F-DDF2-445D-D8A330FD03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291749" y="-47904400"/>
            <a:ext cx="2562603" cy="1676400"/>
          </a:xfrm>
          <a:prstGeom prst="rect">
            <a:avLst/>
          </a:prstGeom>
        </p:spPr>
      </p:pic>
      <p:pic>
        <p:nvPicPr>
          <p:cNvPr id="9" name="그림 8" descr="벡터그래픽이(가) 표시된 사진&#10;&#10;자동 생성된 설명">
            <a:extLst>
              <a:ext uri="{FF2B5EF4-FFF2-40B4-BE49-F238E27FC236}">
                <a16:creationId xmlns:a16="http://schemas.microsoft.com/office/drawing/2014/main" id="{BD2E1058-4F1E-4E92-443B-770665189F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82651" y="52171600"/>
            <a:ext cx="2562603" cy="16764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D6CE0AA-593F-67E8-F127-57723CF7648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746" t="3947" r="6227" b="5066"/>
          <a:stretch/>
        </p:blipFill>
        <p:spPr>
          <a:xfrm>
            <a:off x="13569950" y="-6610350"/>
            <a:ext cx="4254500" cy="6239897"/>
          </a:xfrm>
          <a:prstGeom prst="rect">
            <a:avLst/>
          </a:prstGeom>
        </p:spPr>
      </p:pic>
      <p:sp>
        <p:nvSpPr>
          <p:cNvPr id="63" name="직사각형 62">
            <a:extLst>
              <a:ext uri="{FF2B5EF4-FFF2-40B4-BE49-F238E27FC236}">
                <a16:creationId xmlns:a16="http://schemas.microsoft.com/office/drawing/2014/main" id="{6556F0FE-31A5-8374-1BFC-EB8339D1C3BA}"/>
              </a:ext>
            </a:extLst>
          </p:cNvPr>
          <p:cNvSpPr/>
          <p:nvPr/>
        </p:nvSpPr>
        <p:spPr>
          <a:xfrm>
            <a:off x="1773397" y="696542"/>
            <a:ext cx="5541803" cy="50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sz="2400" dirty="0">
                <a:solidFill>
                  <a:srgbClr val="071F56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핵심 기능 설명 </a:t>
            </a:r>
            <a:r>
              <a:rPr lang="en-US" altLang="ko-KR" sz="2400" dirty="0">
                <a:solidFill>
                  <a:srgbClr val="071F56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: </a:t>
            </a:r>
            <a:r>
              <a:rPr lang="ko-KR" altLang="en-US" sz="2400" dirty="0">
                <a:solidFill>
                  <a:srgbClr val="071F56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업무 </a:t>
            </a:r>
            <a:r>
              <a:rPr lang="en-US" altLang="ko-KR" sz="2400" dirty="0">
                <a:solidFill>
                  <a:srgbClr val="071F56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&amp; </a:t>
            </a:r>
            <a:r>
              <a:rPr lang="ko-KR" altLang="en-US" sz="2400" dirty="0">
                <a:solidFill>
                  <a:srgbClr val="071F56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학습 보조</a:t>
            </a:r>
          </a:p>
        </p:txBody>
      </p: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6D88167B-0E4B-6EFC-7152-475CC9AE5D4C}"/>
              </a:ext>
            </a:extLst>
          </p:cNvPr>
          <p:cNvGrpSpPr/>
          <p:nvPr/>
        </p:nvGrpSpPr>
        <p:grpSpPr>
          <a:xfrm>
            <a:off x="299137" y="155196"/>
            <a:ext cx="1330766" cy="1050443"/>
            <a:chOff x="3442250" y="548857"/>
            <a:chExt cx="4114800" cy="3248025"/>
          </a:xfrm>
        </p:grpSpPr>
        <p:pic>
          <p:nvPicPr>
            <p:cNvPr id="65" name="그림 64" descr="벡터그래픽이(가) 표시된 사진&#10;&#10;자동 생성된 설명">
              <a:extLst>
                <a:ext uri="{FF2B5EF4-FFF2-40B4-BE49-F238E27FC236}">
                  <a16:creationId xmlns:a16="http://schemas.microsoft.com/office/drawing/2014/main" id="{A468E108-A344-5AA8-DC61-5E4761F89F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48984" y="548857"/>
              <a:ext cx="3101332" cy="2028825"/>
            </a:xfrm>
            <a:prstGeom prst="rect">
              <a:avLst/>
            </a:prstGeom>
          </p:spPr>
        </p:pic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522CFC0C-8226-45AD-CFD7-36DCA1F9AB87}"/>
                </a:ext>
              </a:extLst>
            </p:cNvPr>
            <p:cNvSpPr/>
            <p:nvPr/>
          </p:nvSpPr>
          <p:spPr>
            <a:xfrm>
              <a:off x="3442250" y="2415757"/>
              <a:ext cx="4114800" cy="13811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022D52"/>
                  </a:solidFill>
                  <a:latin typeface="Love Ya Like A Sister" panose="02000000000000000000" pitchFamily="2" charset="0"/>
                </a:rPr>
                <a:t>CALM</a:t>
              </a:r>
              <a:r>
                <a:rPr lang="en-US" altLang="ko-KR" dirty="0">
                  <a:solidFill>
                    <a:srgbClr val="017CC5"/>
                  </a:solidFill>
                  <a:latin typeface="Love Ya Like A Sister" panose="02000000000000000000" pitchFamily="2" charset="0"/>
                </a:rPr>
                <a:t> </a:t>
              </a:r>
              <a:r>
                <a:rPr lang="en-US" altLang="ko-KR" dirty="0">
                  <a:solidFill>
                    <a:srgbClr val="3B7BB1"/>
                  </a:solidFill>
                  <a:latin typeface="Love Ya Like A Sister" panose="02000000000000000000" pitchFamily="2" charset="0"/>
                </a:rPr>
                <a:t>WAVE</a:t>
              </a:r>
              <a:endParaRPr lang="ko-KR" altLang="en-US" dirty="0">
                <a:solidFill>
                  <a:srgbClr val="3B7BB1"/>
                </a:solidFill>
                <a:latin typeface="Love Ya Like A Sister" panose="02000000000000000000" pitchFamily="2" charset="0"/>
              </a:endParaRPr>
            </a:p>
          </p:txBody>
        </p:sp>
      </p:grp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A66059D9-F4CF-656C-A7C3-78D3E0979BAD}"/>
              </a:ext>
            </a:extLst>
          </p:cNvPr>
          <p:cNvSpPr/>
          <p:nvPr/>
        </p:nvSpPr>
        <p:spPr>
          <a:xfrm>
            <a:off x="1559060" y="-90412"/>
            <a:ext cx="2133600" cy="1028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dirty="0">
                <a:solidFill>
                  <a:srgbClr val="071F56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HOW?</a:t>
            </a:r>
            <a:endParaRPr lang="ko-KR" altLang="en-US" sz="4400" dirty="0">
              <a:solidFill>
                <a:srgbClr val="071F56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AE606FFF-AD90-1D7A-E6F9-ADA90B176910}"/>
              </a:ext>
            </a:extLst>
          </p:cNvPr>
          <p:cNvSpPr/>
          <p:nvPr/>
        </p:nvSpPr>
        <p:spPr>
          <a:xfrm>
            <a:off x="-3991520" y="1513346"/>
            <a:ext cx="3067050" cy="6840858"/>
          </a:xfrm>
          <a:prstGeom prst="roundRect">
            <a:avLst>
              <a:gd name="adj" fmla="val 7971"/>
            </a:avLst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61123759-45AF-138E-96F3-E232DE8E3935}"/>
              </a:ext>
            </a:extLst>
          </p:cNvPr>
          <p:cNvSpPr/>
          <p:nvPr/>
        </p:nvSpPr>
        <p:spPr>
          <a:xfrm>
            <a:off x="558968" y="1513346"/>
            <a:ext cx="11061700" cy="6840858"/>
          </a:xfrm>
          <a:prstGeom prst="roundRect">
            <a:avLst>
              <a:gd name="adj" fmla="val 7971"/>
            </a:avLst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F9B098AE-49D8-6584-8909-F643A1D9DEEE}"/>
              </a:ext>
            </a:extLst>
          </p:cNvPr>
          <p:cNvSpPr/>
          <p:nvPr/>
        </p:nvSpPr>
        <p:spPr>
          <a:xfrm>
            <a:off x="12824370" y="1513346"/>
            <a:ext cx="3067050" cy="6840858"/>
          </a:xfrm>
          <a:prstGeom prst="roundRect">
            <a:avLst>
              <a:gd name="adj" fmla="val 7971"/>
            </a:avLst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32B3354-AA10-0BD8-5DC2-B45F3D1819C8}"/>
              </a:ext>
            </a:extLst>
          </p:cNvPr>
          <p:cNvSpPr/>
          <p:nvPr/>
        </p:nvSpPr>
        <p:spPr>
          <a:xfrm>
            <a:off x="-3739243" y="1708000"/>
            <a:ext cx="2517003" cy="6046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latin typeface="카페24 아네모네" pitchFamily="2" charset="-127"/>
                <a:ea typeface="카페24 아네모네" pitchFamily="2" charset="-127"/>
              </a:rPr>
              <a:t>To-do</a:t>
            </a:r>
            <a:endParaRPr lang="ko-KR" altLang="en-US" sz="3600" dirty="0">
              <a:latin typeface="카페24 아네모네" pitchFamily="2" charset="-127"/>
              <a:ea typeface="카페24 아네모네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484F8F7-A632-E35D-D07C-8708F15869B2}"/>
              </a:ext>
            </a:extLst>
          </p:cNvPr>
          <p:cNvSpPr/>
          <p:nvPr/>
        </p:nvSpPr>
        <p:spPr>
          <a:xfrm>
            <a:off x="4837498" y="1708000"/>
            <a:ext cx="2517003" cy="6046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latin typeface="카페24 아네모네" pitchFamily="2" charset="-127"/>
                <a:ea typeface="카페24 아네모네" pitchFamily="2" charset="-127"/>
              </a:rPr>
              <a:t>On-Going</a:t>
            </a:r>
            <a:endParaRPr lang="ko-KR" altLang="en-US" sz="3600" dirty="0">
              <a:latin typeface="카페24 아네모네" pitchFamily="2" charset="-127"/>
              <a:ea typeface="카페24 아네모네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EDD1148-9A46-8D8C-644C-115E0F15B27C}"/>
              </a:ext>
            </a:extLst>
          </p:cNvPr>
          <p:cNvSpPr/>
          <p:nvPr/>
        </p:nvSpPr>
        <p:spPr>
          <a:xfrm>
            <a:off x="13099393" y="1708000"/>
            <a:ext cx="2517003" cy="6046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latin typeface="카페24 아네모네" pitchFamily="2" charset="-127"/>
                <a:ea typeface="카페24 아네모네" pitchFamily="2" charset="-127"/>
              </a:rPr>
              <a:t>Complete</a:t>
            </a:r>
            <a:endParaRPr lang="ko-KR" altLang="en-US" sz="3600" dirty="0">
              <a:latin typeface="카페24 아네모네" pitchFamily="2" charset="-127"/>
              <a:ea typeface="카페24 아네모네" pitchFamily="2" charset="-127"/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EC42003E-430E-AC39-5DC5-9D3FCE5DD39D}"/>
              </a:ext>
            </a:extLst>
          </p:cNvPr>
          <p:cNvSpPr/>
          <p:nvPr/>
        </p:nvSpPr>
        <p:spPr>
          <a:xfrm>
            <a:off x="-3739243" y="2380312"/>
            <a:ext cx="2562496" cy="753718"/>
          </a:xfrm>
          <a:prstGeom prst="roundRect">
            <a:avLst>
              <a:gd name="adj" fmla="val 28497"/>
            </a:avLst>
          </a:prstGeom>
          <a:solidFill>
            <a:srgbClr val="E9F7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2" name="그래픽 31" descr="추가 단색으로 채워진">
            <a:extLst>
              <a:ext uri="{FF2B5EF4-FFF2-40B4-BE49-F238E27FC236}">
                <a16:creationId xmlns:a16="http://schemas.microsoft.com/office/drawing/2014/main" id="{4E6B36B9-9C00-154C-0F51-86C52427059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-2712203" y="2507325"/>
            <a:ext cx="504759" cy="504759"/>
          </a:xfrm>
          <a:prstGeom prst="rect">
            <a:avLst/>
          </a:prstGeom>
        </p:spPr>
      </p:pic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9F7E9821-5131-F81D-DA74-B84ABF8620FF}"/>
              </a:ext>
            </a:extLst>
          </p:cNvPr>
          <p:cNvSpPr/>
          <p:nvPr/>
        </p:nvSpPr>
        <p:spPr>
          <a:xfrm>
            <a:off x="13053900" y="2525455"/>
            <a:ext cx="2562496" cy="1691064"/>
          </a:xfrm>
          <a:prstGeom prst="roundRect">
            <a:avLst>
              <a:gd name="adj" fmla="val 5389"/>
            </a:avLst>
          </a:prstGeom>
          <a:solidFill>
            <a:srgbClr val="D2FA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BA8AFBBE-3C11-E5CA-C155-74985331BE0E}"/>
              </a:ext>
            </a:extLst>
          </p:cNvPr>
          <p:cNvSpPr/>
          <p:nvPr/>
        </p:nvSpPr>
        <p:spPr>
          <a:xfrm>
            <a:off x="13087529" y="2559449"/>
            <a:ext cx="1966830" cy="516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sz="2400" dirty="0">
                <a:solidFill>
                  <a:srgbClr val="03103C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목표 이름</a:t>
            </a:r>
          </a:p>
        </p:txBody>
      </p:sp>
      <p:pic>
        <p:nvPicPr>
          <p:cNvPr id="36" name="그래픽 35" descr="단일 톱니바퀴 단색으로 채워진">
            <a:extLst>
              <a:ext uri="{FF2B5EF4-FFF2-40B4-BE49-F238E27FC236}">
                <a16:creationId xmlns:a16="http://schemas.microsoft.com/office/drawing/2014/main" id="{9F9A586E-9ACC-E94B-7460-71FAB6E62FD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5054358" y="2559449"/>
            <a:ext cx="516048" cy="516048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2A501388-F3F7-2142-1C46-5276B14B3265}"/>
              </a:ext>
            </a:extLst>
          </p:cNvPr>
          <p:cNvSpPr/>
          <p:nvPr/>
        </p:nvSpPr>
        <p:spPr>
          <a:xfrm>
            <a:off x="13087528" y="3092671"/>
            <a:ext cx="2482877" cy="11238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ko-KR" altLang="en-US" sz="2200" dirty="0">
                <a:solidFill>
                  <a:srgbClr val="03103C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  <a:cs typeface="카페24 써라운드" pitchFamily="2" charset="-127"/>
              </a:rPr>
              <a:t>목표 시간 </a:t>
            </a:r>
            <a:r>
              <a:rPr lang="en-US" altLang="ko-KR" sz="2200" dirty="0">
                <a:solidFill>
                  <a:srgbClr val="03103C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  <a:cs typeface="카페24 써라운드" pitchFamily="2" charset="-127"/>
              </a:rPr>
              <a:t>: 240</a:t>
            </a:r>
            <a:r>
              <a:rPr lang="ko-KR" altLang="en-US" sz="2200" dirty="0">
                <a:solidFill>
                  <a:srgbClr val="03103C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  <a:cs typeface="카페24 써라운드" pitchFamily="2" charset="-127"/>
              </a:rPr>
              <a:t>분</a:t>
            </a:r>
            <a:endParaRPr lang="en-US" altLang="ko-KR" sz="2200" dirty="0">
              <a:solidFill>
                <a:srgbClr val="03103C"/>
              </a:solidFill>
              <a:latin typeface="넥슨Lv2고딕 Light" panose="00000300000000000000" pitchFamily="2" charset="-127"/>
              <a:ea typeface="넥슨Lv2고딕 Light" panose="00000300000000000000" pitchFamily="2" charset="-127"/>
              <a:cs typeface="카페24 써라운드" pitchFamily="2" charset="-127"/>
            </a:endParaRPr>
          </a:p>
          <a:p>
            <a:pPr algn="just"/>
            <a:r>
              <a:rPr lang="ko-KR" altLang="en-US" sz="2200" dirty="0">
                <a:solidFill>
                  <a:srgbClr val="03103C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  <a:cs typeface="카페24 써라운드" pitchFamily="2" charset="-127"/>
              </a:rPr>
              <a:t>종류 </a:t>
            </a:r>
            <a:r>
              <a:rPr lang="en-US" altLang="ko-KR" sz="2200" dirty="0">
                <a:solidFill>
                  <a:srgbClr val="03103C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  <a:cs typeface="카페24 써라운드" pitchFamily="2" charset="-127"/>
              </a:rPr>
              <a:t>: BBB</a:t>
            </a:r>
          </a:p>
          <a:p>
            <a:pPr algn="just"/>
            <a:r>
              <a:rPr lang="ko-KR" altLang="en-US" sz="2200" dirty="0">
                <a:solidFill>
                  <a:srgbClr val="03103C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  <a:cs typeface="카페24 써라운드" pitchFamily="2" charset="-127"/>
              </a:rPr>
              <a:t>최장 업무 집중</a:t>
            </a:r>
            <a:r>
              <a:rPr lang="en-US" altLang="ko-KR" sz="2200" dirty="0">
                <a:solidFill>
                  <a:srgbClr val="03103C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  <a:cs typeface="카페24 써라운드" pitchFamily="2" charset="-127"/>
              </a:rPr>
              <a:t> </a:t>
            </a:r>
            <a:r>
              <a:rPr lang="ko-KR" altLang="en-US" sz="2200" dirty="0">
                <a:solidFill>
                  <a:srgbClr val="03103C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  <a:cs typeface="카페24 써라운드" pitchFamily="2" charset="-127"/>
              </a:rPr>
              <a:t>시간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BB25EBF4-F7D4-7DEC-AB0E-D47DA0198AB5}"/>
              </a:ext>
            </a:extLst>
          </p:cNvPr>
          <p:cNvSpPr/>
          <p:nvPr/>
        </p:nvSpPr>
        <p:spPr>
          <a:xfrm>
            <a:off x="914400" y="2559448"/>
            <a:ext cx="10363200" cy="3647981"/>
          </a:xfrm>
          <a:prstGeom prst="roundRect">
            <a:avLst>
              <a:gd name="adj" fmla="val 5389"/>
            </a:avLst>
          </a:prstGeom>
          <a:solidFill>
            <a:srgbClr val="D2FA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8CE0868-3A54-5BA2-6FEE-46B291EF1883}"/>
              </a:ext>
            </a:extLst>
          </p:cNvPr>
          <p:cNvSpPr/>
          <p:nvPr/>
        </p:nvSpPr>
        <p:spPr>
          <a:xfrm>
            <a:off x="964520" y="2593443"/>
            <a:ext cx="1966830" cy="516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sz="2400" dirty="0">
                <a:solidFill>
                  <a:srgbClr val="03103C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목표 이름</a:t>
            </a:r>
          </a:p>
        </p:txBody>
      </p:sp>
      <p:pic>
        <p:nvPicPr>
          <p:cNvPr id="21" name="그래픽 20" descr="단일 톱니바퀴 단색으로 채워진">
            <a:extLst>
              <a:ext uri="{FF2B5EF4-FFF2-40B4-BE49-F238E27FC236}">
                <a16:creationId xmlns:a16="http://schemas.microsoft.com/office/drawing/2014/main" id="{3111D344-AAF6-E6BD-A238-CD9E58CA4F2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711432" y="2593443"/>
            <a:ext cx="516048" cy="51604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F38DCA5-6CFA-4E1F-B5A1-0C18722AD09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3423" y="2915188"/>
            <a:ext cx="465207" cy="548944"/>
          </a:xfrm>
          <a:prstGeom prst="rect">
            <a:avLst/>
          </a:prstGeom>
        </p:spPr>
      </p:pic>
      <p:pic>
        <p:nvPicPr>
          <p:cNvPr id="16" name="그래픽 15" descr="뒤로 단색으로 채워진">
            <a:extLst>
              <a:ext uri="{FF2B5EF4-FFF2-40B4-BE49-F238E27FC236}">
                <a16:creationId xmlns:a16="http://schemas.microsoft.com/office/drawing/2014/main" id="{F749E426-6E38-C93C-808D-3BF330332EF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627693" y="2594067"/>
            <a:ext cx="514800" cy="514800"/>
          </a:xfrm>
          <a:prstGeom prst="rect">
            <a:avLst/>
          </a:prstGeom>
        </p:spPr>
      </p:pic>
      <p:pic>
        <p:nvPicPr>
          <p:cNvPr id="18" name="그래픽 17" descr="뒤로 단색으로 채워진">
            <a:extLst>
              <a:ext uri="{FF2B5EF4-FFF2-40B4-BE49-F238E27FC236}">
                <a16:creationId xmlns:a16="http://schemas.microsoft.com/office/drawing/2014/main" id="{CF7A8FBB-97D8-6398-A9F3-E8A76A1F76E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228161" y="2584750"/>
            <a:ext cx="514800" cy="5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1392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 advTm="674">
        <p159:morph option="byObject"/>
      </p:transition>
    </mc:Choice>
    <mc:Fallback xmlns="">
      <p:transition spd="slow" advTm="674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7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벡터그래픽이(가) 표시된 사진&#10;&#10;자동 생성된 설명">
            <a:extLst>
              <a:ext uri="{FF2B5EF4-FFF2-40B4-BE49-F238E27FC236}">
                <a16:creationId xmlns:a16="http://schemas.microsoft.com/office/drawing/2014/main" id="{C3746223-F41F-DDF2-445D-D8A330FD03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291749" y="-47904400"/>
            <a:ext cx="2562603" cy="1676400"/>
          </a:xfrm>
          <a:prstGeom prst="rect">
            <a:avLst/>
          </a:prstGeom>
        </p:spPr>
      </p:pic>
      <p:pic>
        <p:nvPicPr>
          <p:cNvPr id="9" name="그림 8" descr="벡터그래픽이(가) 표시된 사진&#10;&#10;자동 생성된 설명">
            <a:extLst>
              <a:ext uri="{FF2B5EF4-FFF2-40B4-BE49-F238E27FC236}">
                <a16:creationId xmlns:a16="http://schemas.microsoft.com/office/drawing/2014/main" id="{BD2E1058-4F1E-4E92-443B-770665189F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82651" y="52171600"/>
            <a:ext cx="2562603" cy="16764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D6CE0AA-593F-67E8-F127-57723CF7648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746" t="3947" r="6227" b="5066"/>
          <a:stretch/>
        </p:blipFill>
        <p:spPr>
          <a:xfrm>
            <a:off x="13569950" y="-6610350"/>
            <a:ext cx="4254500" cy="6239897"/>
          </a:xfrm>
          <a:prstGeom prst="rect">
            <a:avLst/>
          </a:prstGeom>
        </p:spPr>
      </p:pic>
      <p:sp>
        <p:nvSpPr>
          <p:cNvPr id="63" name="직사각형 62">
            <a:extLst>
              <a:ext uri="{FF2B5EF4-FFF2-40B4-BE49-F238E27FC236}">
                <a16:creationId xmlns:a16="http://schemas.microsoft.com/office/drawing/2014/main" id="{6556F0FE-31A5-8374-1BFC-EB8339D1C3BA}"/>
              </a:ext>
            </a:extLst>
          </p:cNvPr>
          <p:cNvSpPr/>
          <p:nvPr/>
        </p:nvSpPr>
        <p:spPr>
          <a:xfrm>
            <a:off x="1773397" y="696542"/>
            <a:ext cx="5541803" cy="50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sz="2400" dirty="0">
                <a:solidFill>
                  <a:srgbClr val="071F56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핵심 기능 설명 </a:t>
            </a:r>
            <a:r>
              <a:rPr lang="en-US" altLang="ko-KR" sz="2400" dirty="0">
                <a:solidFill>
                  <a:srgbClr val="071F56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: </a:t>
            </a:r>
            <a:r>
              <a:rPr lang="ko-KR" altLang="en-US" sz="2400" dirty="0">
                <a:solidFill>
                  <a:srgbClr val="071F56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업무 </a:t>
            </a:r>
            <a:r>
              <a:rPr lang="en-US" altLang="ko-KR" sz="2400" dirty="0">
                <a:solidFill>
                  <a:srgbClr val="071F56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&amp; </a:t>
            </a:r>
            <a:r>
              <a:rPr lang="ko-KR" altLang="en-US" sz="2400" dirty="0">
                <a:solidFill>
                  <a:srgbClr val="071F56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학습 보조</a:t>
            </a:r>
          </a:p>
        </p:txBody>
      </p: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6D88167B-0E4B-6EFC-7152-475CC9AE5D4C}"/>
              </a:ext>
            </a:extLst>
          </p:cNvPr>
          <p:cNvGrpSpPr/>
          <p:nvPr/>
        </p:nvGrpSpPr>
        <p:grpSpPr>
          <a:xfrm>
            <a:off x="299137" y="155196"/>
            <a:ext cx="1330766" cy="1050443"/>
            <a:chOff x="3442250" y="548857"/>
            <a:chExt cx="4114800" cy="3248025"/>
          </a:xfrm>
        </p:grpSpPr>
        <p:pic>
          <p:nvPicPr>
            <p:cNvPr id="65" name="그림 64" descr="벡터그래픽이(가) 표시된 사진&#10;&#10;자동 생성된 설명">
              <a:extLst>
                <a:ext uri="{FF2B5EF4-FFF2-40B4-BE49-F238E27FC236}">
                  <a16:creationId xmlns:a16="http://schemas.microsoft.com/office/drawing/2014/main" id="{A468E108-A344-5AA8-DC61-5E4761F89F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48984" y="548857"/>
              <a:ext cx="3101332" cy="2028825"/>
            </a:xfrm>
            <a:prstGeom prst="rect">
              <a:avLst/>
            </a:prstGeom>
          </p:spPr>
        </p:pic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522CFC0C-8226-45AD-CFD7-36DCA1F9AB87}"/>
                </a:ext>
              </a:extLst>
            </p:cNvPr>
            <p:cNvSpPr/>
            <p:nvPr/>
          </p:nvSpPr>
          <p:spPr>
            <a:xfrm>
              <a:off x="3442250" y="2415757"/>
              <a:ext cx="4114800" cy="13811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022D52"/>
                  </a:solidFill>
                  <a:latin typeface="Love Ya Like A Sister" panose="02000000000000000000" pitchFamily="2" charset="0"/>
                </a:rPr>
                <a:t>CALM</a:t>
              </a:r>
              <a:r>
                <a:rPr lang="en-US" altLang="ko-KR" dirty="0">
                  <a:solidFill>
                    <a:srgbClr val="017CC5"/>
                  </a:solidFill>
                  <a:latin typeface="Love Ya Like A Sister" panose="02000000000000000000" pitchFamily="2" charset="0"/>
                </a:rPr>
                <a:t> </a:t>
              </a:r>
              <a:r>
                <a:rPr lang="en-US" altLang="ko-KR" dirty="0">
                  <a:solidFill>
                    <a:srgbClr val="3B7BB1"/>
                  </a:solidFill>
                  <a:latin typeface="Love Ya Like A Sister" panose="02000000000000000000" pitchFamily="2" charset="0"/>
                </a:rPr>
                <a:t>WAVE</a:t>
              </a:r>
              <a:endParaRPr lang="ko-KR" altLang="en-US" dirty="0">
                <a:solidFill>
                  <a:srgbClr val="3B7BB1"/>
                </a:solidFill>
                <a:latin typeface="Love Ya Like A Sister" panose="02000000000000000000" pitchFamily="2" charset="0"/>
              </a:endParaRPr>
            </a:p>
          </p:txBody>
        </p:sp>
      </p:grp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A66059D9-F4CF-656C-A7C3-78D3E0979BAD}"/>
              </a:ext>
            </a:extLst>
          </p:cNvPr>
          <p:cNvSpPr/>
          <p:nvPr/>
        </p:nvSpPr>
        <p:spPr>
          <a:xfrm>
            <a:off x="1559060" y="-90412"/>
            <a:ext cx="2133600" cy="1028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dirty="0">
                <a:solidFill>
                  <a:srgbClr val="071F56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HOW?</a:t>
            </a:r>
            <a:endParaRPr lang="ko-KR" altLang="en-US" sz="4400" dirty="0">
              <a:solidFill>
                <a:srgbClr val="071F56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61123759-45AF-138E-96F3-E232DE8E3935}"/>
              </a:ext>
            </a:extLst>
          </p:cNvPr>
          <p:cNvSpPr/>
          <p:nvPr/>
        </p:nvSpPr>
        <p:spPr>
          <a:xfrm>
            <a:off x="558968" y="1513346"/>
            <a:ext cx="11061700" cy="6840858"/>
          </a:xfrm>
          <a:prstGeom prst="roundRect">
            <a:avLst>
              <a:gd name="adj" fmla="val 7971"/>
            </a:avLst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484F8F7-A632-E35D-D07C-8708F15869B2}"/>
              </a:ext>
            </a:extLst>
          </p:cNvPr>
          <p:cNvSpPr/>
          <p:nvPr/>
        </p:nvSpPr>
        <p:spPr>
          <a:xfrm>
            <a:off x="4837498" y="1708000"/>
            <a:ext cx="2517003" cy="6046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latin typeface="카페24 아네모네" pitchFamily="2" charset="-127"/>
                <a:ea typeface="카페24 아네모네" pitchFamily="2" charset="-127"/>
              </a:rPr>
              <a:t>On-Going</a:t>
            </a:r>
            <a:endParaRPr lang="ko-KR" altLang="en-US" sz="3600" dirty="0">
              <a:latin typeface="카페24 아네모네" pitchFamily="2" charset="-127"/>
              <a:ea typeface="카페24 아네모네" pitchFamily="2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BB25EBF4-F7D4-7DEC-AB0E-D47DA0198AB5}"/>
              </a:ext>
            </a:extLst>
          </p:cNvPr>
          <p:cNvSpPr/>
          <p:nvPr/>
        </p:nvSpPr>
        <p:spPr>
          <a:xfrm>
            <a:off x="914400" y="2559448"/>
            <a:ext cx="10363200" cy="3647981"/>
          </a:xfrm>
          <a:prstGeom prst="roundRect">
            <a:avLst>
              <a:gd name="adj" fmla="val 5389"/>
            </a:avLst>
          </a:prstGeom>
          <a:solidFill>
            <a:srgbClr val="D2FA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8CE0868-3A54-5BA2-6FEE-46B291EF1883}"/>
              </a:ext>
            </a:extLst>
          </p:cNvPr>
          <p:cNvSpPr/>
          <p:nvPr/>
        </p:nvSpPr>
        <p:spPr>
          <a:xfrm>
            <a:off x="964520" y="2593443"/>
            <a:ext cx="1966830" cy="516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sz="2400" dirty="0">
                <a:solidFill>
                  <a:srgbClr val="03103C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목표 이름</a:t>
            </a:r>
          </a:p>
        </p:txBody>
      </p:sp>
      <p:pic>
        <p:nvPicPr>
          <p:cNvPr id="21" name="그래픽 20" descr="단일 톱니바퀴 단색으로 채워진">
            <a:extLst>
              <a:ext uri="{FF2B5EF4-FFF2-40B4-BE49-F238E27FC236}">
                <a16:creationId xmlns:a16="http://schemas.microsoft.com/office/drawing/2014/main" id="{3111D344-AAF6-E6BD-A238-CD9E58CA4F2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11432" y="2593443"/>
            <a:ext cx="516048" cy="516048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0FFC1C59-EB71-F6F5-6F8D-56A2AABE3CCA}"/>
              </a:ext>
            </a:extLst>
          </p:cNvPr>
          <p:cNvSpPr/>
          <p:nvPr/>
        </p:nvSpPr>
        <p:spPr>
          <a:xfrm>
            <a:off x="1053887" y="3126665"/>
            <a:ext cx="4381713" cy="27398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ko-KR" altLang="en-US" sz="2200" dirty="0">
                <a:solidFill>
                  <a:srgbClr val="03103C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  <a:cs typeface="카페24 써라운드" pitchFamily="2" charset="-127"/>
              </a:rPr>
              <a:t>목표 시간 </a:t>
            </a:r>
            <a:r>
              <a:rPr lang="en-US" altLang="ko-KR" sz="2200" dirty="0">
                <a:solidFill>
                  <a:srgbClr val="03103C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  <a:cs typeface="카페24 써라운드" pitchFamily="2" charset="-127"/>
              </a:rPr>
              <a:t>: 180</a:t>
            </a:r>
            <a:r>
              <a:rPr lang="ko-KR" altLang="en-US" sz="2200" dirty="0">
                <a:solidFill>
                  <a:srgbClr val="03103C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  <a:cs typeface="카페24 써라운드" pitchFamily="2" charset="-127"/>
              </a:rPr>
              <a:t>분</a:t>
            </a:r>
            <a:endParaRPr lang="en-US" altLang="ko-KR" sz="2200" dirty="0">
              <a:solidFill>
                <a:srgbClr val="03103C"/>
              </a:solidFill>
              <a:latin typeface="넥슨Lv2고딕 Light" panose="00000300000000000000" pitchFamily="2" charset="-127"/>
              <a:ea typeface="넥슨Lv2고딕 Light" panose="00000300000000000000" pitchFamily="2" charset="-127"/>
              <a:cs typeface="카페24 써라운드" pitchFamily="2" charset="-127"/>
            </a:endParaRPr>
          </a:p>
          <a:p>
            <a:pPr algn="just"/>
            <a:r>
              <a:rPr lang="ko-KR" altLang="en-US" sz="2200" dirty="0">
                <a:solidFill>
                  <a:srgbClr val="03103C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  <a:cs typeface="카페24 써라운드" pitchFamily="2" charset="-127"/>
              </a:rPr>
              <a:t>남은 목표 시간 </a:t>
            </a:r>
            <a:r>
              <a:rPr lang="en-US" altLang="ko-KR" sz="2200" dirty="0">
                <a:solidFill>
                  <a:srgbClr val="03103C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  <a:cs typeface="카페24 써라운드" pitchFamily="2" charset="-127"/>
              </a:rPr>
              <a:t>: 150</a:t>
            </a:r>
            <a:r>
              <a:rPr lang="ko-KR" altLang="en-US" sz="2200" dirty="0">
                <a:solidFill>
                  <a:srgbClr val="03103C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  <a:cs typeface="카페24 써라운드" pitchFamily="2" charset="-127"/>
              </a:rPr>
              <a:t>분</a:t>
            </a:r>
            <a:endParaRPr lang="en-US" altLang="ko-KR" sz="2200" dirty="0">
              <a:solidFill>
                <a:srgbClr val="03103C"/>
              </a:solidFill>
              <a:latin typeface="넥슨Lv2고딕 Light" panose="00000300000000000000" pitchFamily="2" charset="-127"/>
              <a:ea typeface="넥슨Lv2고딕 Light" panose="00000300000000000000" pitchFamily="2" charset="-127"/>
              <a:cs typeface="카페24 써라운드" pitchFamily="2" charset="-127"/>
            </a:endParaRPr>
          </a:p>
          <a:p>
            <a:pPr algn="just"/>
            <a:r>
              <a:rPr lang="ko-KR" altLang="en-US" sz="2200" dirty="0">
                <a:solidFill>
                  <a:srgbClr val="03103C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  <a:cs typeface="카페24 써라운드" pitchFamily="2" charset="-127"/>
              </a:rPr>
              <a:t>종류 </a:t>
            </a:r>
            <a:r>
              <a:rPr lang="en-US" altLang="ko-KR" sz="2200" dirty="0">
                <a:solidFill>
                  <a:srgbClr val="03103C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  <a:cs typeface="카페24 써라운드" pitchFamily="2" charset="-127"/>
              </a:rPr>
              <a:t>: AAA</a:t>
            </a:r>
          </a:p>
          <a:p>
            <a:pPr algn="just"/>
            <a:r>
              <a:rPr lang="ko-KR" altLang="en-US" sz="2200" dirty="0">
                <a:solidFill>
                  <a:srgbClr val="03103C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  <a:cs typeface="카페24 써라운드" pitchFamily="2" charset="-127"/>
              </a:rPr>
              <a:t>시작 시간 </a:t>
            </a:r>
            <a:r>
              <a:rPr lang="en-US" altLang="ko-KR" sz="2200" dirty="0">
                <a:solidFill>
                  <a:srgbClr val="03103C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  <a:cs typeface="카페24 써라운드" pitchFamily="2" charset="-127"/>
              </a:rPr>
              <a:t>: 2023-01-26 22:37</a:t>
            </a:r>
          </a:p>
          <a:p>
            <a:pPr algn="just"/>
            <a:r>
              <a:rPr lang="ko-KR" altLang="en-US" sz="2200" dirty="0">
                <a:solidFill>
                  <a:srgbClr val="03103C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  <a:cs typeface="카페24 써라운드" pitchFamily="2" charset="-127"/>
              </a:rPr>
              <a:t>최장 업무 시간 </a:t>
            </a:r>
            <a:r>
              <a:rPr lang="en-US" altLang="ko-KR" sz="2200" dirty="0">
                <a:solidFill>
                  <a:srgbClr val="03103C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  <a:cs typeface="카페24 써라운드" pitchFamily="2" charset="-127"/>
              </a:rPr>
              <a:t>: 28</a:t>
            </a:r>
            <a:r>
              <a:rPr lang="ko-KR" altLang="en-US" sz="2200" dirty="0">
                <a:solidFill>
                  <a:srgbClr val="03103C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  <a:cs typeface="카페24 써라운드" pitchFamily="2" charset="-127"/>
              </a:rPr>
              <a:t>분</a:t>
            </a:r>
            <a:endParaRPr lang="en-US" altLang="ko-KR" sz="2200" dirty="0">
              <a:solidFill>
                <a:srgbClr val="03103C"/>
              </a:solidFill>
              <a:latin typeface="넥슨Lv2고딕 Light" panose="00000300000000000000" pitchFamily="2" charset="-127"/>
              <a:ea typeface="넥슨Lv2고딕 Light" panose="00000300000000000000" pitchFamily="2" charset="-127"/>
              <a:cs typeface="카페24 써라운드" pitchFamily="2" charset="-127"/>
            </a:endParaRPr>
          </a:p>
          <a:p>
            <a:pPr algn="just"/>
            <a:r>
              <a:rPr lang="ko-KR" altLang="en-US" sz="2200" dirty="0">
                <a:solidFill>
                  <a:srgbClr val="03103C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  <a:cs typeface="카페24 써라운드" pitchFamily="2" charset="-127"/>
              </a:rPr>
              <a:t>총합 </a:t>
            </a:r>
            <a:r>
              <a:rPr lang="ko-KR" altLang="en-US" sz="2200" dirty="0" err="1">
                <a:solidFill>
                  <a:srgbClr val="03103C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  <a:cs typeface="카페24 써라운드" pitchFamily="2" charset="-127"/>
              </a:rPr>
              <a:t>자리비움</a:t>
            </a:r>
            <a:r>
              <a:rPr lang="ko-KR" altLang="en-US" sz="2200" dirty="0">
                <a:solidFill>
                  <a:srgbClr val="03103C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  <a:cs typeface="카페24 써라운드" pitchFamily="2" charset="-127"/>
              </a:rPr>
              <a:t> 시간 </a:t>
            </a:r>
            <a:r>
              <a:rPr lang="en-US" altLang="ko-KR" sz="2200" dirty="0">
                <a:solidFill>
                  <a:srgbClr val="03103C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  <a:cs typeface="카페24 써라운드" pitchFamily="2" charset="-127"/>
              </a:rPr>
              <a:t>: 30</a:t>
            </a:r>
            <a:r>
              <a:rPr lang="ko-KR" altLang="en-US" sz="2200" dirty="0">
                <a:solidFill>
                  <a:srgbClr val="03103C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  <a:cs typeface="카페24 써라운드" pitchFamily="2" charset="-127"/>
              </a:rPr>
              <a:t>분</a:t>
            </a:r>
            <a:endParaRPr lang="en-US" altLang="ko-KR" sz="2200" dirty="0">
              <a:solidFill>
                <a:srgbClr val="03103C"/>
              </a:solidFill>
              <a:latin typeface="넥슨Lv2고딕 Light" panose="00000300000000000000" pitchFamily="2" charset="-127"/>
              <a:ea typeface="넥슨Lv2고딕 Light" panose="00000300000000000000" pitchFamily="2" charset="-127"/>
              <a:cs typeface="카페24 써라운드" pitchFamily="2" charset="-127"/>
            </a:endParaRPr>
          </a:p>
          <a:p>
            <a:pPr algn="just"/>
            <a:r>
              <a:rPr lang="ko-KR" altLang="en-US" sz="2200" dirty="0">
                <a:solidFill>
                  <a:srgbClr val="03103C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  <a:cs typeface="카페24 써라운드" pitchFamily="2" charset="-127"/>
              </a:rPr>
              <a:t>스트레칭 횟수 </a:t>
            </a:r>
            <a:r>
              <a:rPr lang="en-US" altLang="ko-KR" sz="2200" dirty="0">
                <a:solidFill>
                  <a:srgbClr val="03103C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  <a:cs typeface="카페24 써라운드" pitchFamily="2" charset="-127"/>
              </a:rPr>
              <a:t>: 2</a:t>
            </a:r>
            <a:r>
              <a:rPr lang="ko-KR" altLang="en-US" sz="2200" dirty="0">
                <a:solidFill>
                  <a:srgbClr val="03103C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  <a:cs typeface="카페24 써라운드" pitchFamily="2" charset="-127"/>
              </a:rPr>
              <a:t>회</a:t>
            </a:r>
            <a:endParaRPr lang="en-US" altLang="ko-KR" sz="2200" dirty="0">
              <a:solidFill>
                <a:srgbClr val="03103C"/>
              </a:solidFill>
              <a:latin typeface="넥슨Lv2고딕 Light" panose="00000300000000000000" pitchFamily="2" charset="-127"/>
              <a:ea typeface="넥슨Lv2고딕 Light" panose="00000300000000000000" pitchFamily="2" charset="-127"/>
              <a:cs typeface="카페24 써라운드" pitchFamily="2" charset="-127"/>
            </a:endParaRPr>
          </a:p>
          <a:p>
            <a:pPr algn="just"/>
            <a:r>
              <a:rPr lang="ko-KR" altLang="en-US" sz="2200" dirty="0" err="1">
                <a:solidFill>
                  <a:srgbClr val="03103C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  <a:cs typeface="카페24 써라운드" pitchFamily="2" charset="-127"/>
              </a:rPr>
              <a:t>거북목</a:t>
            </a:r>
            <a:r>
              <a:rPr lang="ko-KR" altLang="en-US" sz="2200" dirty="0">
                <a:solidFill>
                  <a:srgbClr val="03103C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  <a:cs typeface="카페24 써라운드" pitchFamily="2" charset="-127"/>
              </a:rPr>
              <a:t> 경고 </a:t>
            </a:r>
            <a:r>
              <a:rPr lang="en-US" altLang="ko-KR" sz="2200" dirty="0">
                <a:solidFill>
                  <a:srgbClr val="03103C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  <a:cs typeface="카페24 써라운드" pitchFamily="2" charset="-127"/>
              </a:rPr>
              <a:t>: 3</a:t>
            </a:r>
            <a:r>
              <a:rPr lang="ko-KR" altLang="en-US" sz="2200" dirty="0">
                <a:solidFill>
                  <a:srgbClr val="03103C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  <a:cs typeface="카페24 써라운드" pitchFamily="2" charset="-127"/>
              </a:rPr>
              <a:t>회</a:t>
            </a:r>
          </a:p>
        </p:txBody>
      </p:sp>
      <p:pic>
        <p:nvPicPr>
          <p:cNvPr id="16" name="그래픽 15" descr="뒤로 단색으로 채워진">
            <a:extLst>
              <a:ext uri="{FF2B5EF4-FFF2-40B4-BE49-F238E27FC236}">
                <a16:creationId xmlns:a16="http://schemas.microsoft.com/office/drawing/2014/main" id="{F749E426-6E38-C93C-808D-3BF330332EF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627693" y="2594067"/>
            <a:ext cx="514800" cy="514800"/>
          </a:xfrm>
          <a:prstGeom prst="rect">
            <a:avLst/>
          </a:prstGeom>
        </p:spPr>
      </p:pic>
      <p:pic>
        <p:nvPicPr>
          <p:cNvPr id="18" name="그래픽 17" descr="뒤로 단색으로 채워진">
            <a:extLst>
              <a:ext uri="{FF2B5EF4-FFF2-40B4-BE49-F238E27FC236}">
                <a16:creationId xmlns:a16="http://schemas.microsoft.com/office/drawing/2014/main" id="{CF7A8FBB-97D8-6398-A9F3-E8A76A1F76E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228161" y="2584750"/>
            <a:ext cx="514800" cy="514800"/>
          </a:xfrm>
          <a:prstGeom prst="rect">
            <a:avLst/>
          </a:prstGeom>
        </p:spPr>
      </p:pic>
      <p:graphicFrame>
        <p:nvGraphicFramePr>
          <p:cNvPr id="23" name="차트 22">
            <a:extLst>
              <a:ext uri="{FF2B5EF4-FFF2-40B4-BE49-F238E27FC236}">
                <a16:creationId xmlns:a16="http://schemas.microsoft.com/office/drawing/2014/main" id="{4361413F-8369-788B-970A-7F3B0C95057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25607553"/>
              </p:ext>
            </p:extLst>
          </p:nvPr>
        </p:nvGraphicFramePr>
        <p:xfrm>
          <a:off x="7033400" y="2842873"/>
          <a:ext cx="4381712" cy="381325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2"/>
          </a:graphicData>
        </a:graphic>
      </p:graphicFrame>
    </p:spTree>
    <p:extLst>
      <p:ext uri="{BB962C8B-B14F-4D97-AF65-F5344CB8AC3E}">
        <p14:creationId xmlns:p14="http://schemas.microsoft.com/office/powerpoint/2010/main" val="5784538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advTm="674">
        <p159:morph option="byObject"/>
      </p:transition>
    </mc:Choice>
    <mc:Fallback xmlns="">
      <p:transition advTm="674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7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벡터그래픽이(가) 표시된 사진&#10;&#10;자동 생성된 설명">
            <a:extLst>
              <a:ext uri="{FF2B5EF4-FFF2-40B4-BE49-F238E27FC236}">
                <a16:creationId xmlns:a16="http://schemas.microsoft.com/office/drawing/2014/main" id="{C3746223-F41F-DDF2-445D-D8A330FD03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291749" y="-47904400"/>
            <a:ext cx="2562603" cy="1676400"/>
          </a:xfrm>
          <a:prstGeom prst="rect">
            <a:avLst/>
          </a:prstGeom>
        </p:spPr>
      </p:pic>
      <p:pic>
        <p:nvPicPr>
          <p:cNvPr id="9" name="그림 8" descr="벡터그래픽이(가) 표시된 사진&#10;&#10;자동 생성된 설명">
            <a:extLst>
              <a:ext uri="{FF2B5EF4-FFF2-40B4-BE49-F238E27FC236}">
                <a16:creationId xmlns:a16="http://schemas.microsoft.com/office/drawing/2014/main" id="{BD2E1058-4F1E-4E92-443B-770665189F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82651" y="52171600"/>
            <a:ext cx="2562603" cy="16764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D6CE0AA-593F-67E8-F127-57723CF7648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746" t="38267" r="6227" b="5066"/>
          <a:stretch/>
        </p:blipFill>
        <p:spPr>
          <a:xfrm>
            <a:off x="12192000" y="-4043362"/>
            <a:ext cx="4254500" cy="38862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1A36D880-AF58-DC3E-38D8-F616941017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590800" y="-4863193"/>
            <a:ext cx="7620000" cy="4286250"/>
          </a:xfrm>
          <a:prstGeom prst="rect">
            <a:avLst/>
          </a:prstGeom>
        </p:spPr>
      </p:pic>
      <p:sp>
        <p:nvSpPr>
          <p:cNvPr id="63" name="직사각형 62">
            <a:extLst>
              <a:ext uri="{FF2B5EF4-FFF2-40B4-BE49-F238E27FC236}">
                <a16:creationId xmlns:a16="http://schemas.microsoft.com/office/drawing/2014/main" id="{6556F0FE-31A5-8374-1BFC-EB8339D1C3BA}"/>
              </a:ext>
            </a:extLst>
          </p:cNvPr>
          <p:cNvSpPr/>
          <p:nvPr/>
        </p:nvSpPr>
        <p:spPr>
          <a:xfrm>
            <a:off x="1773397" y="696542"/>
            <a:ext cx="4690903" cy="50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sz="2400" dirty="0">
                <a:solidFill>
                  <a:srgbClr val="071F56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핵심 기능 설명 </a:t>
            </a:r>
            <a:r>
              <a:rPr lang="en-US" altLang="ko-KR" sz="2400" dirty="0">
                <a:solidFill>
                  <a:srgbClr val="071F56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: </a:t>
            </a:r>
            <a:r>
              <a:rPr lang="ko-KR" altLang="en-US" sz="2400" dirty="0">
                <a:solidFill>
                  <a:srgbClr val="071F56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자세 교정</a:t>
            </a:r>
          </a:p>
        </p:txBody>
      </p: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6D88167B-0E4B-6EFC-7152-475CC9AE5D4C}"/>
              </a:ext>
            </a:extLst>
          </p:cNvPr>
          <p:cNvGrpSpPr/>
          <p:nvPr/>
        </p:nvGrpSpPr>
        <p:grpSpPr>
          <a:xfrm>
            <a:off x="299137" y="155196"/>
            <a:ext cx="1330766" cy="1050443"/>
            <a:chOff x="3442250" y="548857"/>
            <a:chExt cx="4114800" cy="3248025"/>
          </a:xfrm>
        </p:grpSpPr>
        <p:pic>
          <p:nvPicPr>
            <p:cNvPr id="65" name="그림 64" descr="벡터그래픽이(가) 표시된 사진&#10;&#10;자동 생성된 설명">
              <a:extLst>
                <a:ext uri="{FF2B5EF4-FFF2-40B4-BE49-F238E27FC236}">
                  <a16:creationId xmlns:a16="http://schemas.microsoft.com/office/drawing/2014/main" id="{A468E108-A344-5AA8-DC61-5E4761F89F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48984" y="548857"/>
              <a:ext cx="3101332" cy="2028825"/>
            </a:xfrm>
            <a:prstGeom prst="rect">
              <a:avLst/>
            </a:prstGeom>
          </p:spPr>
        </p:pic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522CFC0C-8226-45AD-CFD7-36DCA1F9AB87}"/>
                </a:ext>
              </a:extLst>
            </p:cNvPr>
            <p:cNvSpPr/>
            <p:nvPr/>
          </p:nvSpPr>
          <p:spPr>
            <a:xfrm>
              <a:off x="3442250" y="2415757"/>
              <a:ext cx="4114800" cy="13811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022D52"/>
                  </a:solidFill>
                  <a:latin typeface="Love Ya Like A Sister" panose="02000000000000000000" pitchFamily="2" charset="0"/>
                </a:rPr>
                <a:t>CALM</a:t>
              </a:r>
              <a:r>
                <a:rPr lang="en-US" altLang="ko-KR" dirty="0">
                  <a:solidFill>
                    <a:srgbClr val="017CC5"/>
                  </a:solidFill>
                  <a:latin typeface="Love Ya Like A Sister" panose="02000000000000000000" pitchFamily="2" charset="0"/>
                </a:rPr>
                <a:t> </a:t>
              </a:r>
              <a:r>
                <a:rPr lang="en-US" altLang="ko-KR" dirty="0">
                  <a:solidFill>
                    <a:srgbClr val="3B7BB1"/>
                  </a:solidFill>
                  <a:latin typeface="Love Ya Like A Sister" panose="02000000000000000000" pitchFamily="2" charset="0"/>
                </a:rPr>
                <a:t>WAVE</a:t>
              </a:r>
              <a:endParaRPr lang="ko-KR" altLang="en-US" dirty="0">
                <a:solidFill>
                  <a:srgbClr val="3B7BB1"/>
                </a:solidFill>
                <a:latin typeface="Love Ya Like A Sister" panose="02000000000000000000" pitchFamily="2" charset="0"/>
              </a:endParaRPr>
            </a:p>
          </p:txBody>
        </p:sp>
      </p:grp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A66059D9-F4CF-656C-A7C3-78D3E0979BAD}"/>
              </a:ext>
            </a:extLst>
          </p:cNvPr>
          <p:cNvSpPr/>
          <p:nvPr/>
        </p:nvSpPr>
        <p:spPr>
          <a:xfrm>
            <a:off x="1559060" y="-90412"/>
            <a:ext cx="2133600" cy="1028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dirty="0">
                <a:solidFill>
                  <a:srgbClr val="071F56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HOW?</a:t>
            </a:r>
            <a:endParaRPr lang="ko-KR" altLang="en-US" sz="4400" dirty="0">
              <a:solidFill>
                <a:srgbClr val="071F56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10FF8A8-5746-4B15-EC50-C4B25440D7F5}"/>
              </a:ext>
            </a:extLst>
          </p:cNvPr>
          <p:cNvSpPr/>
          <p:nvPr/>
        </p:nvSpPr>
        <p:spPr>
          <a:xfrm>
            <a:off x="558968" y="8277003"/>
            <a:ext cx="11061700" cy="6840858"/>
          </a:xfrm>
          <a:prstGeom prst="roundRect">
            <a:avLst>
              <a:gd name="adj" fmla="val 7971"/>
            </a:avLst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E2F67D2-2676-50B6-B374-6B547D4E1515}"/>
              </a:ext>
            </a:extLst>
          </p:cNvPr>
          <p:cNvSpPr/>
          <p:nvPr/>
        </p:nvSpPr>
        <p:spPr>
          <a:xfrm>
            <a:off x="4837498" y="8471657"/>
            <a:ext cx="2517003" cy="6046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latin typeface="카페24 아네모네" pitchFamily="2" charset="-127"/>
                <a:ea typeface="카페24 아네모네" pitchFamily="2" charset="-127"/>
              </a:rPr>
              <a:t>On-Going</a:t>
            </a:r>
            <a:endParaRPr lang="ko-KR" altLang="en-US" sz="3600" dirty="0">
              <a:latin typeface="카페24 아네모네" pitchFamily="2" charset="-127"/>
              <a:ea typeface="카페24 아네모네" pitchFamily="2" charset="-127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A745B997-B070-8D1F-1A75-FD4BFCB2E223}"/>
              </a:ext>
            </a:extLst>
          </p:cNvPr>
          <p:cNvSpPr/>
          <p:nvPr/>
        </p:nvSpPr>
        <p:spPr>
          <a:xfrm>
            <a:off x="914400" y="9323105"/>
            <a:ext cx="10363200" cy="3647981"/>
          </a:xfrm>
          <a:prstGeom prst="roundRect">
            <a:avLst>
              <a:gd name="adj" fmla="val 5389"/>
            </a:avLst>
          </a:prstGeom>
          <a:solidFill>
            <a:srgbClr val="D2FA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96DD21C-2D24-8430-8624-CF9ECB21E674}"/>
              </a:ext>
            </a:extLst>
          </p:cNvPr>
          <p:cNvSpPr/>
          <p:nvPr/>
        </p:nvSpPr>
        <p:spPr>
          <a:xfrm>
            <a:off x="964520" y="9357100"/>
            <a:ext cx="1966830" cy="516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sz="2400" dirty="0">
                <a:solidFill>
                  <a:srgbClr val="03103C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목표 이름</a:t>
            </a:r>
          </a:p>
        </p:txBody>
      </p:sp>
      <p:pic>
        <p:nvPicPr>
          <p:cNvPr id="7" name="그래픽 6" descr="단일 톱니바퀴 단색으로 채워진">
            <a:extLst>
              <a:ext uri="{FF2B5EF4-FFF2-40B4-BE49-F238E27FC236}">
                <a16:creationId xmlns:a16="http://schemas.microsoft.com/office/drawing/2014/main" id="{A686D40D-4801-DC9C-5C2E-9B567370C21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711432" y="9357100"/>
            <a:ext cx="516048" cy="516048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026750C2-CBFC-85B7-4514-6172592B4921}"/>
              </a:ext>
            </a:extLst>
          </p:cNvPr>
          <p:cNvSpPr/>
          <p:nvPr/>
        </p:nvSpPr>
        <p:spPr>
          <a:xfrm>
            <a:off x="1053887" y="9890322"/>
            <a:ext cx="4381713" cy="27398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ko-KR" altLang="en-US" sz="2200" dirty="0">
                <a:solidFill>
                  <a:srgbClr val="03103C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  <a:cs typeface="카페24 써라운드" pitchFamily="2" charset="-127"/>
              </a:rPr>
              <a:t>목표 시간 </a:t>
            </a:r>
            <a:r>
              <a:rPr lang="en-US" altLang="ko-KR" sz="2200" dirty="0">
                <a:solidFill>
                  <a:srgbClr val="03103C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  <a:cs typeface="카페24 써라운드" pitchFamily="2" charset="-127"/>
              </a:rPr>
              <a:t>: 180</a:t>
            </a:r>
            <a:r>
              <a:rPr lang="ko-KR" altLang="en-US" sz="2200" dirty="0">
                <a:solidFill>
                  <a:srgbClr val="03103C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  <a:cs typeface="카페24 써라운드" pitchFamily="2" charset="-127"/>
              </a:rPr>
              <a:t>분</a:t>
            </a:r>
            <a:endParaRPr lang="en-US" altLang="ko-KR" sz="2200" dirty="0">
              <a:solidFill>
                <a:srgbClr val="03103C"/>
              </a:solidFill>
              <a:latin typeface="넥슨Lv2고딕 Light" panose="00000300000000000000" pitchFamily="2" charset="-127"/>
              <a:ea typeface="넥슨Lv2고딕 Light" panose="00000300000000000000" pitchFamily="2" charset="-127"/>
              <a:cs typeface="카페24 써라운드" pitchFamily="2" charset="-127"/>
            </a:endParaRPr>
          </a:p>
          <a:p>
            <a:pPr algn="just"/>
            <a:r>
              <a:rPr lang="ko-KR" altLang="en-US" sz="2200" dirty="0">
                <a:solidFill>
                  <a:srgbClr val="03103C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  <a:cs typeface="카페24 써라운드" pitchFamily="2" charset="-127"/>
              </a:rPr>
              <a:t>남은 목표 시간 </a:t>
            </a:r>
            <a:r>
              <a:rPr lang="en-US" altLang="ko-KR" sz="2200" dirty="0">
                <a:solidFill>
                  <a:srgbClr val="03103C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  <a:cs typeface="카페24 써라운드" pitchFamily="2" charset="-127"/>
              </a:rPr>
              <a:t>: 150</a:t>
            </a:r>
            <a:r>
              <a:rPr lang="ko-KR" altLang="en-US" sz="2200" dirty="0">
                <a:solidFill>
                  <a:srgbClr val="03103C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  <a:cs typeface="카페24 써라운드" pitchFamily="2" charset="-127"/>
              </a:rPr>
              <a:t>분</a:t>
            </a:r>
            <a:endParaRPr lang="en-US" altLang="ko-KR" sz="2200" dirty="0">
              <a:solidFill>
                <a:srgbClr val="03103C"/>
              </a:solidFill>
              <a:latin typeface="넥슨Lv2고딕 Light" panose="00000300000000000000" pitchFamily="2" charset="-127"/>
              <a:ea typeface="넥슨Lv2고딕 Light" panose="00000300000000000000" pitchFamily="2" charset="-127"/>
              <a:cs typeface="카페24 써라운드" pitchFamily="2" charset="-127"/>
            </a:endParaRPr>
          </a:p>
          <a:p>
            <a:pPr algn="just"/>
            <a:r>
              <a:rPr lang="ko-KR" altLang="en-US" sz="2200" dirty="0">
                <a:solidFill>
                  <a:srgbClr val="03103C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  <a:cs typeface="카페24 써라운드" pitchFamily="2" charset="-127"/>
              </a:rPr>
              <a:t>종류 </a:t>
            </a:r>
            <a:r>
              <a:rPr lang="en-US" altLang="ko-KR" sz="2200" dirty="0">
                <a:solidFill>
                  <a:srgbClr val="03103C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  <a:cs typeface="카페24 써라운드" pitchFamily="2" charset="-127"/>
              </a:rPr>
              <a:t>: AAA</a:t>
            </a:r>
          </a:p>
          <a:p>
            <a:pPr algn="just"/>
            <a:r>
              <a:rPr lang="ko-KR" altLang="en-US" sz="2200" dirty="0">
                <a:solidFill>
                  <a:srgbClr val="03103C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  <a:cs typeface="카페24 써라운드" pitchFamily="2" charset="-127"/>
              </a:rPr>
              <a:t>시작 시간 </a:t>
            </a:r>
            <a:r>
              <a:rPr lang="en-US" altLang="ko-KR" sz="2200" dirty="0">
                <a:solidFill>
                  <a:srgbClr val="03103C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  <a:cs typeface="카페24 써라운드" pitchFamily="2" charset="-127"/>
              </a:rPr>
              <a:t>: 2023-01-26 22:37</a:t>
            </a:r>
          </a:p>
          <a:p>
            <a:pPr algn="just"/>
            <a:r>
              <a:rPr lang="ko-KR" altLang="en-US" sz="2200" dirty="0">
                <a:solidFill>
                  <a:srgbClr val="03103C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  <a:cs typeface="카페24 써라운드" pitchFamily="2" charset="-127"/>
              </a:rPr>
              <a:t>최장 업무 시간 </a:t>
            </a:r>
            <a:r>
              <a:rPr lang="en-US" altLang="ko-KR" sz="2200" dirty="0">
                <a:solidFill>
                  <a:srgbClr val="03103C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  <a:cs typeface="카페24 써라운드" pitchFamily="2" charset="-127"/>
              </a:rPr>
              <a:t>: 28</a:t>
            </a:r>
            <a:r>
              <a:rPr lang="ko-KR" altLang="en-US" sz="2200" dirty="0">
                <a:solidFill>
                  <a:srgbClr val="03103C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  <a:cs typeface="카페24 써라운드" pitchFamily="2" charset="-127"/>
              </a:rPr>
              <a:t>분</a:t>
            </a:r>
            <a:endParaRPr lang="en-US" altLang="ko-KR" sz="2200" dirty="0">
              <a:solidFill>
                <a:srgbClr val="03103C"/>
              </a:solidFill>
              <a:latin typeface="넥슨Lv2고딕 Light" panose="00000300000000000000" pitchFamily="2" charset="-127"/>
              <a:ea typeface="넥슨Lv2고딕 Light" panose="00000300000000000000" pitchFamily="2" charset="-127"/>
              <a:cs typeface="카페24 써라운드" pitchFamily="2" charset="-127"/>
            </a:endParaRPr>
          </a:p>
          <a:p>
            <a:pPr algn="just"/>
            <a:r>
              <a:rPr lang="ko-KR" altLang="en-US" sz="2200" dirty="0">
                <a:solidFill>
                  <a:srgbClr val="03103C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  <a:cs typeface="카페24 써라운드" pitchFamily="2" charset="-127"/>
              </a:rPr>
              <a:t>총합 </a:t>
            </a:r>
            <a:r>
              <a:rPr lang="ko-KR" altLang="en-US" sz="2200" dirty="0" err="1">
                <a:solidFill>
                  <a:srgbClr val="03103C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  <a:cs typeface="카페24 써라운드" pitchFamily="2" charset="-127"/>
              </a:rPr>
              <a:t>자리비움</a:t>
            </a:r>
            <a:r>
              <a:rPr lang="ko-KR" altLang="en-US" sz="2200" dirty="0">
                <a:solidFill>
                  <a:srgbClr val="03103C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  <a:cs typeface="카페24 써라운드" pitchFamily="2" charset="-127"/>
              </a:rPr>
              <a:t> 시간 </a:t>
            </a:r>
            <a:r>
              <a:rPr lang="en-US" altLang="ko-KR" sz="2200" dirty="0">
                <a:solidFill>
                  <a:srgbClr val="03103C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  <a:cs typeface="카페24 써라운드" pitchFamily="2" charset="-127"/>
              </a:rPr>
              <a:t>: 30</a:t>
            </a:r>
            <a:r>
              <a:rPr lang="ko-KR" altLang="en-US" sz="2200" dirty="0">
                <a:solidFill>
                  <a:srgbClr val="03103C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  <a:cs typeface="카페24 써라운드" pitchFamily="2" charset="-127"/>
              </a:rPr>
              <a:t>분</a:t>
            </a:r>
            <a:endParaRPr lang="en-US" altLang="ko-KR" sz="2200" dirty="0">
              <a:solidFill>
                <a:srgbClr val="03103C"/>
              </a:solidFill>
              <a:latin typeface="넥슨Lv2고딕 Light" panose="00000300000000000000" pitchFamily="2" charset="-127"/>
              <a:ea typeface="넥슨Lv2고딕 Light" panose="00000300000000000000" pitchFamily="2" charset="-127"/>
              <a:cs typeface="카페24 써라운드" pitchFamily="2" charset="-127"/>
            </a:endParaRPr>
          </a:p>
          <a:p>
            <a:pPr algn="just"/>
            <a:r>
              <a:rPr lang="ko-KR" altLang="en-US" sz="2200" dirty="0">
                <a:solidFill>
                  <a:srgbClr val="03103C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  <a:cs typeface="카페24 써라운드" pitchFamily="2" charset="-127"/>
              </a:rPr>
              <a:t>스트레칭 횟수 </a:t>
            </a:r>
            <a:r>
              <a:rPr lang="en-US" altLang="ko-KR" sz="2200" dirty="0">
                <a:solidFill>
                  <a:srgbClr val="03103C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  <a:cs typeface="카페24 써라운드" pitchFamily="2" charset="-127"/>
              </a:rPr>
              <a:t>: 2</a:t>
            </a:r>
            <a:r>
              <a:rPr lang="ko-KR" altLang="en-US" sz="2200" dirty="0">
                <a:solidFill>
                  <a:srgbClr val="03103C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  <a:cs typeface="카페24 써라운드" pitchFamily="2" charset="-127"/>
              </a:rPr>
              <a:t>회</a:t>
            </a:r>
            <a:endParaRPr lang="en-US" altLang="ko-KR" sz="2200" dirty="0">
              <a:solidFill>
                <a:srgbClr val="03103C"/>
              </a:solidFill>
              <a:latin typeface="넥슨Lv2고딕 Light" panose="00000300000000000000" pitchFamily="2" charset="-127"/>
              <a:ea typeface="넥슨Lv2고딕 Light" panose="00000300000000000000" pitchFamily="2" charset="-127"/>
              <a:cs typeface="카페24 써라운드" pitchFamily="2" charset="-127"/>
            </a:endParaRPr>
          </a:p>
          <a:p>
            <a:pPr algn="just"/>
            <a:r>
              <a:rPr lang="ko-KR" altLang="en-US" sz="2200" dirty="0" err="1">
                <a:solidFill>
                  <a:srgbClr val="03103C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  <a:cs typeface="카페24 써라운드" pitchFamily="2" charset="-127"/>
              </a:rPr>
              <a:t>거북목</a:t>
            </a:r>
            <a:r>
              <a:rPr lang="ko-KR" altLang="en-US" sz="2200" dirty="0">
                <a:solidFill>
                  <a:srgbClr val="03103C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  <a:cs typeface="카페24 써라운드" pitchFamily="2" charset="-127"/>
              </a:rPr>
              <a:t> 경고 </a:t>
            </a:r>
            <a:r>
              <a:rPr lang="en-US" altLang="ko-KR" sz="2200" dirty="0">
                <a:solidFill>
                  <a:srgbClr val="03103C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  <a:cs typeface="카페24 써라운드" pitchFamily="2" charset="-127"/>
              </a:rPr>
              <a:t>: 3</a:t>
            </a:r>
            <a:r>
              <a:rPr lang="ko-KR" altLang="en-US" sz="2200" dirty="0">
                <a:solidFill>
                  <a:srgbClr val="03103C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  <a:cs typeface="카페24 써라운드" pitchFamily="2" charset="-127"/>
              </a:rPr>
              <a:t>회</a:t>
            </a:r>
          </a:p>
        </p:txBody>
      </p:sp>
      <p:pic>
        <p:nvPicPr>
          <p:cNvPr id="11" name="그래픽 10" descr="뒤로 단색으로 채워진">
            <a:extLst>
              <a:ext uri="{FF2B5EF4-FFF2-40B4-BE49-F238E27FC236}">
                <a16:creationId xmlns:a16="http://schemas.microsoft.com/office/drawing/2014/main" id="{0936AB2A-588F-1B5E-C09D-69073D108B2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627693" y="9357724"/>
            <a:ext cx="514800" cy="514800"/>
          </a:xfrm>
          <a:prstGeom prst="rect">
            <a:avLst/>
          </a:prstGeom>
        </p:spPr>
      </p:pic>
      <p:pic>
        <p:nvPicPr>
          <p:cNvPr id="12" name="그래픽 11" descr="뒤로 단색으로 채워진">
            <a:extLst>
              <a:ext uri="{FF2B5EF4-FFF2-40B4-BE49-F238E27FC236}">
                <a16:creationId xmlns:a16="http://schemas.microsoft.com/office/drawing/2014/main" id="{3FBC66D4-DBF1-8954-05DE-5A4F42E7166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228161" y="9348407"/>
            <a:ext cx="514800" cy="514800"/>
          </a:xfrm>
          <a:prstGeom prst="rect">
            <a:avLst/>
          </a:prstGeom>
        </p:spPr>
      </p:pic>
      <p:graphicFrame>
        <p:nvGraphicFramePr>
          <p:cNvPr id="13" name="차트 12">
            <a:extLst>
              <a:ext uri="{FF2B5EF4-FFF2-40B4-BE49-F238E27FC236}">
                <a16:creationId xmlns:a16="http://schemas.microsoft.com/office/drawing/2014/main" id="{F0C57098-A103-BBBF-FA98-05CA3D7D85B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0447694"/>
              </p:ext>
            </p:extLst>
          </p:nvPr>
        </p:nvGraphicFramePr>
        <p:xfrm>
          <a:off x="7033400" y="9606530"/>
          <a:ext cx="4381712" cy="381325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3"/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04A45E44-15E2-692B-70B1-F2FAEA6B49C6}"/>
              </a:ext>
            </a:extLst>
          </p:cNvPr>
          <p:cNvSpPr/>
          <p:nvPr/>
        </p:nvSpPr>
        <p:spPr>
          <a:xfrm>
            <a:off x="1773397" y="1187578"/>
            <a:ext cx="5541803" cy="50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sz="2400" dirty="0">
                <a:solidFill>
                  <a:srgbClr val="E9F7FD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핵심 기능 설명 </a:t>
            </a:r>
            <a:r>
              <a:rPr lang="en-US" altLang="ko-KR" sz="2400" dirty="0">
                <a:solidFill>
                  <a:srgbClr val="E9F7FD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: </a:t>
            </a:r>
            <a:r>
              <a:rPr lang="ko-KR" altLang="en-US" sz="2400" dirty="0">
                <a:solidFill>
                  <a:srgbClr val="E9F7FD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업무 </a:t>
            </a:r>
            <a:r>
              <a:rPr lang="en-US" altLang="ko-KR" sz="2400" dirty="0">
                <a:solidFill>
                  <a:srgbClr val="E9F7FD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&amp; </a:t>
            </a:r>
            <a:r>
              <a:rPr lang="ko-KR" altLang="en-US" sz="2400" dirty="0">
                <a:solidFill>
                  <a:srgbClr val="E9F7FD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학습 보조</a:t>
            </a:r>
          </a:p>
        </p:txBody>
      </p:sp>
      <p:pic>
        <p:nvPicPr>
          <p:cNvPr id="15" name="그래픽 14">
            <a:extLst>
              <a:ext uri="{FF2B5EF4-FFF2-40B4-BE49-F238E27FC236}">
                <a16:creationId xmlns:a16="http://schemas.microsoft.com/office/drawing/2014/main" id="{E128025A-C1C5-0AC3-4AA9-B83F301AD72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-7627273" y="2083103"/>
            <a:ext cx="6738075" cy="1684520"/>
          </a:xfrm>
          <a:prstGeom prst="rect">
            <a:avLst/>
          </a:pr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C50F08F1-2078-1CC3-8AAF-270CCF800B35}"/>
              </a:ext>
            </a:extLst>
          </p:cNvPr>
          <p:cNvGrpSpPr/>
          <p:nvPr/>
        </p:nvGrpSpPr>
        <p:grpSpPr>
          <a:xfrm>
            <a:off x="13256771" y="1576146"/>
            <a:ext cx="4833565" cy="3103018"/>
            <a:chOff x="6988472" y="1561631"/>
            <a:chExt cx="4833565" cy="3103018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71FC39F7-67C1-F95B-99CF-109F3C0D8EB4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ackgroundRemoval t="6301" b="93014" l="6791" r="91478">
                          <a14:foregroundMark x1="10120" y1="10685" x2="14381" y2="7123"/>
                          <a14:foregroundMark x1="7989" y1="15616" x2="7989" y2="22192"/>
                          <a14:foregroundMark x1="7190" y1="71233" x2="7989" y2="80000"/>
                          <a14:foregroundMark x1="15180" y1="92466" x2="22237" y2="92466"/>
                          <a14:foregroundMark x1="72570" y1="93014" x2="84154" y2="91233"/>
                          <a14:foregroundMark x1="91478" y1="71233" x2="91345" y2="80548"/>
                          <a14:foregroundMark x1="38482" y1="70000" x2="56192" y2="73425"/>
                          <a14:foregroundMark x1="56192" y1="73425" x2="60719" y2="70822"/>
                          <a14:foregroundMark x1="46738" y1="57945" x2="53129" y2="54384"/>
                          <a14:foregroundMark x1="53129" y1="54384" x2="52197" y2="42466"/>
                          <a14:foregroundMark x1="31824" y1="36986" x2="31691" y2="42055"/>
                          <a14:foregroundMark x1="68442" y1="37808" x2="68708" y2="42877"/>
                          <a14:foregroundMark x1="73635" y1="6712" x2="80559" y2="6986"/>
                          <a14:foregroundMark x1="80559" y1="6986" x2="89081" y2="10274"/>
                          <a14:foregroundMark x1="89081" y1="10274" x2="91478" y2="17945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301864" y="1561631"/>
              <a:ext cx="2206783" cy="2145075"/>
            </a:xfrm>
            <a:prstGeom prst="rect">
              <a:avLst/>
            </a:prstGeom>
          </p:spPr>
        </p:pic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E7D482CC-11A2-C6FA-D402-7EFCDDEAA5C9}"/>
                </a:ext>
              </a:extLst>
            </p:cNvPr>
            <p:cNvSpPr/>
            <p:nvPr/>
          </p:nvSpPr>
          <p:spPr>
            <a:xfrm>
              <a:off x="6988472" y="3675656"/>
              <a:ext cx="4833565" cy="98899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4400" dirty="0">
                  <a:solidFill>
                    <a:schemeClr val="tx1"/>
                  </a:solidFill>
                  <a:latin typeface="넥슨Lv1고딕 Low OTF Bold" panose="00000800000000000000" pitchFamily="50" charset="-127"/>
                  <a:ea typeface="넥슨Lv1고딕 Low OTF Bold" panose="00000800000000000000" pitchFamily="50" charset="-127"/>
                </a:rPr>
                <a:t>Face API</a:t>
              </a:r>
              <a:endParaRPr lang="ko-KR" altLang="en-US" sz="4400" dirty="0">
                <a:solidFill>
                  <a:schemeClr val="tx1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097867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spd="med" advTm="674">
        <p159:morph option="byObject"/>
      </p:transition>
    </mc:Choice>
    <mc:Fallback xmlns="">
      <p:transition spd="med" advTm="674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7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벡터그래픽이(가) 표시된 사진&#10;&#10;자동 생성된 설명">
            <a:extLst>
              <a:ext uri="{FF2B5EF4-FFF2-40B4-BE49-F238E27FC236}">
                <a16:creationId xmlns:a16="http://schemas.microsoft.com/office/drawing/2014/main" id="{C3746223-F41F-DDF2-445D-D8A330FD03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291749" y="-47904400"/>
            <a:ext cx="2562603" cy="1676400"/>
          </a:xfrm>
          <a:prstGeom prst="rect">
            <a:avLst/>
          </a:prstGeom>
        </p:spPr>
      </p:pic>
      <p:pic>
        <p:nvPicPr>
          <p:cNvPr id="9" name="그림 8" descr="벡터그래픽이(가) 표시된 사진&#10;&#10;자동 생성된 설명">
            <a:extLst>
              <a:ext uri="{FF2B5EF4-FFF2-40B4-BE49-F238E27FC236}">
                <a16:creationId xmlns:a16="http://schemas.microsoft.com/office/drawing/2014/main" id="{BD2E1058-4F1E-4E92-443B-770665189F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82651" y="52171600"/>
            <a:ext cx="2562603" cy="16764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D6CE0AA-593F-67E8-F127-57723CF7648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746" t="38267" r="6227" b="5066"/>
          <a:stretch/>
        </p:blipFill>
        <p:spPr>
          <a:xfrm>
            <a:off x="12192000" y="-4043362"/>
            <a:ext cx="4254500" cy="38862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1A36D880-AF58-DC3E-38D8-F616941017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590800" y="-4863193"/>
            <a:ext cx="7620000" cy="4286250"/>
          </a:xfrm>
          <a:prstGeom prst="rect">
            <a:avLst/>
          </a:prstGeom>
        </p:spPr>
      </p:pic>
      <p:sp>
        <p:nvSpPr>
          <p:cNvPr id="63" name="직사각형 62">
            <a:extLst>
              <a:ext uri="{FF2B5EF4-FFF2-40B4-BE49-F238E27FC236}">
                <a16:creationId xmlns:a16="http://schemas.microsoft.com/office/drawing/2014/main" id="{6556F0FE-31A5-8374-1BFC-EB8339D1C3BA}"/>
              </a:ext>
            </a:extLst>
          </p:cNvPr>
          <p:cNvSpPr/>
          <p:nvPr/>
        </p:nvSpPr>
        <p:spPr>
          <a:xfrm>
            <a:off x="1773397" y="696542"/>
            <a:ext cx="4690903" cy="50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sz="2400" dirty="0">
                <a:solidFill>
                  <a:srgbClr val="071F56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핵심 기능 설명 </a:t>
            </a:r>
            <a:r>
              <a:rPr lang="en-US" altLang="ko-KR" sz="2400" dirty="0">
                <a:solidFill>
                  <a:srgbClr val="071F56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: </a:t>
            </a:r>
            <a:r>
              <a:rPr lang="ko-KR" altLang="en-US" sz="2400" dirty="0">
                <a:solidFill>
                  <a:srgbClr val="071F56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자세 교정</a:t>
            </a:r>
          </a:p>
        </p:txBody>
      </p: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6D88167B-0E4B-6EFC-7152-475CC9AE5D4C}"/>
              </a:ext>
            </a:extLst>
          </p:cNvPr>
          <p:cNvGrpSpPr/>
          <p:nvPr/>
        </p:nvGrpSpPr>
        <p:grpSpPr>
          <a:xfrm>
            <a:off x="299137" y="155196"/>
            <a:ext cx="1330766" cy="1050443"/>
            <a:chOff x="3442250" y="548857"/>
            <a:chExt cx="4114800" cy="3248025"/>
          </a:xfrm>
        </p:grpSpPr>
        <p:pic>
          <p:nvPicPr>
            <p:cNvPr id="65" name="그림 64" descr="벡터그래픽이(가) 표시된 사진&#10;&#10;자동 생성된 설명">
              <a:extLst>
                <a:ext uri="{FF2B5EF4-FFF2-40B4-BE49-F238E27FC236}">
                  <a16:creationId xmlns:a16="http://schemas.microsoft.com/office/drawing/2014/main" id="{A468E108-A344-5AA8-DC61-5E4761F89F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48984" y="548857"/>
              <a:ext cx="3101332" cy="2028825"/>
            </a:xfrm>
            <a:prstGeom prst="rect">
              <a:avLst/>
            </a:prstGeom>
          </p:spPr>
        </p:pic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522CFC0C-8226-45AD-CFD7-36DCA1F9AB87}"/>
                </a:ext>
              </a:extLst>
            </p:cNvPr>
            <p:cNvSpPr/>
            <p:nvPr/>
          </p:nvSpPr>
          <p:spPr>
            <a:xfrm>
              <a:off x="3442250" y="2415757"/>
              <a:ext cx="4114800" cy="13811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022D52"/>
                  </a:solidFill>
                  <a:latin typeface="Love Ya Like A Sister" panose="02000000000000000000" pitchFamily="2" charset="0"/>
                </a:rPr>
                <a:t>CALM</a:t>
              </a:r>
              <a:r>
                <a:rPr lang="en-US" altLang="ko-KR" dirty="0">
                  <a:solidFill>
                    <a:srgbClr val="017CC5"/>
                  </a:solidFill>
                  <a:latin typeface="Love Ya Like A Sister" panose="02000000000000000000" pitchFamily="2" charset="0"/>
                </a:rPr>
                <a:t> </a:t>
              </a:r>
              <a:r>
                <a:rPr lang="en-US" altLang="ko-KR" dirty="0">
                  <a:solidFill>
                    <a:srgbClr val="3B7BB1"/>
                  </a:solidFill>
                  <a:latin typeface="Love Ya Like A Sister" panose="02000000000000000000" pitchFamily="2" charset="0"/>
                </a:rPr>
                <a:t>WAVE</a:t>
              </a:r>
              <a:endParaRPr lang="ko-KR" altLang="en-US" dirty="0">
                <a:solidFill>
                  <a:srgbClr val="3B7BB1"/>
                </a:solidFill>
                <a:latin typeface="Love Ya Like A Sister" panose="02000000000000000000" pitchFamily="2" charset="0"/>
              </a:endParaRPr>
            </a:p>
          </p:txBody>
        </p:sp>
      </p:grp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A66059D9-F4CF-656C-A7C3-78D3E0979BAD}"/>
              </a:ext>
            </a:extLst>
          </p:cNvPr>
          <p:cNvSpPr/>
          <p:nvPr/>
        </p:nvSpPr>
        <p:spPr>
          <a:xfrm>
            <a:off x="1559060" y="-90412"/>
            <a:ext cx="2133600" cy="1028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dirty="0">
                <a:solidFill>
                  <a:srgbClr val="071F56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HOW?</a:t>
            </a:r>
            <a:endParaRPr lang="ko-KR" altLang="en-US" sz="4400" dirty="0">
              <a:solidFill>
                <a:srgbClr val="071F56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pic>
        <p:nvPicPr>
          <p:cNvPr id="15" name="그래픽 14">
            <a:extLst>
              <a:ext uri="{FF2B5EF4-FFF2-40B4-BE49-F238E27FC236}">
                <a16:creationId xmlns:a16="http://schemas.microsoft.com/office/drawing/2014/main" id="{8C058756-06B7-6360-02FD-AF6731B0C68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49810" y="2083103"/>
            <a:ext cx="6738075" cy="1684520"/>
          </a:xfrm>
          <a:prstGeom prst="rect">
            <a:avLst/>
          </a:prstGeom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8AD98257-B813-4188-D714-DDC8384129E8}"/>
              </a:ext>
            </a:extLst>
          </p:cNvPr>
          <p:cNvGrpSpPr/>
          <p:nvPr/>
        </p:nvGrpSpPr>
        <p:grpSpPr>
          <a:xfrm>
            <a:off x="13256771" y="1576146"/>
            <a:ext cx="4833565" cy="3103018"/>
            <a:chOff x="6988472" y="1561631"/>
            <a:chExt cx="4833565" cy="3103018"/>
          </a:xfrm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4DF5150A-9873-8000-B5BE-49EE2B05899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6301" b="93014" l="6791" r="91478">
                          <a14:foregroundMark x1="10120" y1="10685" x2="14381" y2="7123"/>
                          <a14:foregroundMark x1="7989" y1="15616" x2="7989" y2="22192"/>
                          <a14:foregroundMark x1="7190" y1="71233" x2="7989" y2="80000"/>
                          <a14:foregroundMark x1="15180" y1="92466" x2="22237" y2="92466"/>
                          <a14:foregroundMark x1="72570" y1="93014" x2="84154" y2="91233"/>
                          <a14:foregroundMark x1="91478" y1="71233" x2="91345" y2="80548"/>
                          <a14:foregroundMark x1="38482" y1="70000" x2="56192" y2="73425"/>
                          <a14:foregroundMark x1="56192" y1="73425" x2="60719" y2="70822"/>
                          <a14:foregroundMark x1="46738" y1="57945" x2="53129" y2="54384"/>
                          <a14:foregroundMark x1="53129" y1="54384" x2="52197" y2="42466"/>
                          <a14:foregroundMark x1="31824" y1="36986" x2="31691" y2="42055"/>
                          <a14:foregroundMark x1="68442" y1="37808" x2="68708" y2="42877"/>
                          <a14:foregroundMark x1="73635" y1="6712" x2="80559" y2="6986"/>
                          <a14:foregroundMark x1="80559" y1="6986" x2="89081" y2="10274"/>
                          <a14:foregroundMark x1="89081" y1="10274" x2="91478" y2="17945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301864" y="1561631"/>
              <a:ext cx="2206783" cy="2145075"/>
            </a:xfrm>
            <a:prstGeom prst="rect">
              <a:avLst/>
            </a:prstGeom>
          </p:spPr>
        </p:pic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81BE81BF-32FB-DEDB-D27F-A1CA2D234842}"/>
                </a:ext>
              </a:extLst>
            </p:cNvPr>
            <p:cNvSpPr/>
            <p:nvPr/>
          </p:nvSpPr>
          <p:spPr>
            <a:xfrm>
              <a:off x="6988472" y="3675656"/>
              <a:ext cx="4833565" cy="98899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4400" dirty="0">
                  <a:solidFill>
                    <a:schemeClr val="tx1"/>
                  </a:solidFill>
                  <a:latin typeface="넥슨Lv1고딕 Low OTF Bold" panose="00000800000000000000" pitchFamily="50" charset="-127"/>
                  <a:ea typeface="넥슨Lv1고딕 Low OTF Bold" panose="00000800000000000000" pitchFamily="50" charset="-127"/>
                </a:rPr>
                <a:t>Face API</a:t>
              </a:r>
              <a:endParaRPr lang="ko-KR" altLang="en-US" sz="4400" dirty="0">
                <a:solidFill>
                  <a:schemeClr val="tx1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949505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spd="med" advTm="674">
        <p159:morph option="byObject"/>
      </p:transition>
    </mc:Choice>
    <mc:Fallback xmlns="">
      <p:transition spd="med" advTm="674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7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벡터그래픽이(가) 표시된 사진&#10;&#10;자동 생성된 설명">
            <a:extLst>
              <a:ext uri="{FF2B5EF4-FFF2-40B4-BE49-F238E27FC236}">
                <a16:creationId xmlns:a16="http://schemas.microsoft.com/office/drawing/2014/main" id="{C3746223-F41F-DDF2-445D-D8A330FD03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291749" y="-47904400"/>
            <a:ext cx="2562603" cy="1676400"/>
          </a:xfrm>
          <a:prstGeom prst="rect">
            <a:avLst/>
          </a:prstGeom>
        </p:spPr>
      </p:pic>
      <p:pic>
        <p:nvPicPr>
          <p:cNvPr id="9" name="그림 8" descr="벡터그래픽이(가) 표시된 사진&#10;&#10;자동 생성된 설명">
            <a:extLst>
              <a:ext uri="{FF2B5EF4-FFF2-40B4-BE49-F238E27FC236}">
                <a16:creationId xmlns:a16="http://schemas.microsoft.com/office/drawing/2014/main" id="{BD2E1058-4F1E-4E92-443B-770665189F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82651" y="52171600"/>
            <a:ext cx="2562603" cy="16764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D6CE0AA-593F-67E8-F127-57723CF7648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746" t="38267" r="6227" b="5066"/>
          <a:stretch/>
        </p:blipFill>
        <p:spPr>
          <a:xfrm>
            <a:off x="12192000" y="-4043362"/>
            <a:ext cx="4254500" cy="38862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1A36D880-AF58-DC3E-38D8-F616941017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590800" y="-4863193"/>
            <a:ext cx="7620000" cy="4286250"/>
          </a:xfrm>
          <a:prstGeom prst="rect">
            <a:avLst/>
          </a:prstGeom>
        </p:spPr>
      </p:pic>
      <p:sp>
        <p:nvSpPr>
          <p:cNvPr id="63" name="직사각형 62">
            <a:extLst>
              <a:ext uri="{FF2B5EF4-FFF2-40B4-BE49-F238E27FC236}">
                <a16:creationId xmlns:a16="http://schemas.microsoft.com/office/drawing/2014/main" id="{6556F0FE-31A5-8374-1BFC-EB8339D1C3BA}"/>
              </a:ext>
            </a:extLst>
          </p:cNvPr>
          <p:cNvSpPr/>
          <p:nvPr/>
        </p:nvSpPr>
        <p:spPr>
          <a:xfrm>
            <a:off x="1773397" y="696542"/>
            <a:ext cx="4690903" cy="50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sz="2400" dirty="0">
                <a:solidFill>
                  <a:srgbClr val="071F56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핵심 기능 설명 </a:t>
            </a:r>
            <a:r>
              <a:rPr lang="en-US" altLang="ko-KR" sz="2400" dirty="0">
                <a:solidFill>
                  <a:srgbClr val="071F56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: </a:t>
            </a:r>
            <a:r>
              <a:rPr lang="ko-KR" altLang="en-US" sz="2400" dirty="0">
                <a:solidFill>
                  <a:srgbClr val="071F56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자세 교정</a:t>
            </a:r>
          </a:p>
        </p:txBody>
      </p: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6D88167B-0E4B-6EFC-7152-475CC9AE5D4C}"/>
              </a:ext>
            </a:extLst>
          </p:cNvPr>
          <p:cNvGrpSpPr/>
          <p:nvPr/>
        </p:nvGrpSpPr>
        <p:grpSpPr>
          <a:xfrm>
            <a:off x="299137" y="155196"/>
            <a:ext cx="1330766" cy="1050443"/>
            <a:chOff x="3442250" y="548857"/>
            <a:chExt cx="4114800" cy="3248025"/>
          </a:xfrm>
        </p:grpSpPr>
        <p:pic>
          <p:nvPicPr>
            <p:cNvPr id="65" name="그림 64" descr="벡터그래픽이(가) 표시된 사진&#10;&#10;자동 생성된 설명">
              <a:extLst>
                <a:ext uri="{FF2B5EF4-FFF2-40B4-BE49-F238E27FC236}">
                  <a16:creationId xmlns:a16="http://schemas.microsoft.com/office/drawing/2014/main" id="{A468E108-A344-5AA8-DC61-5E4761F89F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48984" y="548857"/>
              <a:ext cx="3101332" cy="2028825"/>
            </a:xfrm>
            <a:prstGeom prst="rect">
              <a:avLst/>
            </a:prstGeom>
          </p:spPr>
        </p:pic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522CFC0C-8226-45AD-CFD7-36DCA1F9AB87}"/>
                </a:ext>
              </a:extLst>
            </p:cNvPr>
            <p:cNvSpPr/>
            <p:nvPr/>
          </p:nvSpPr>
          <p:spPr>
            <a:xfrm>
              <a:off x="3442250" y="2415757"/>
              <a:ext cx="4114800" cy="13811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022D52"/>
                  </a:solidFill>
                  <a:latin typeface="Love Ya Like A Sister" panose="02000000000000000000" pitchFamily="2" charset="0"/>
                </a:rPr>
                <a:t>CALM</a:t>
              </a:r>
              <a:r>
                <a:rPr lang="en-US" altLang="ko-KR" dirty="0">
                  <a:solidFill>
                    <a:srgbClr val="017CC5"/>
                  </a:solidFill>
                  <a:latin typeface="Love Ya Like A Sister" panose="02000000000000000000" pitchFamily="2" charset="0"/>
                </a:rPr>
                <a:t> </a:t>
              </a:r>
              <a:r>
                <a:rPr lang="en-US" altLang="ko-KR" dirty="0">
                  <a:solidFill>
                    <a:srgbClr val="3B7BB1"/>
                  </a:solidFill>
                  <a:latin typeface="Love Ya Like A Sister" panose="02000000000000000000" pitchFamily="2" charset="0"/>
                </a:rPr>
                <a:t>WAVE</a:t>
              </a:r>
              <a:endParaRPr lang="ko-KR" altLang="en-US" dirty="0">
                <a:solidFill>
                  <a:srgbClr val="3B7BB1"/>
                </a:solidFill>
                <a:latin typeface="Love Ya Like A Sister" panose="02000000000000000000" pitchFamily="2" charset="0"/>
              </a:endParaRPr>
            </a:p>
          </p:txBody>
        </p:sp>
      </p:grp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A66059D9-F4CF-656C-A7C3-78D3E0979BAD}"/>
              </a:ext>
            </a:extLst>
          </p:cNvPr>
          <p:cNvSpPr/>
          <p:nvPr/>
        </p:nvSpPr>
        <p:spPr>
          <a:xfrm>
            <a:off x="1559060" y="-90412"/>
            <a:ext cx="2133600" cy="1028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dirty="0">
                <a:solidFill>
                  <a:srgbClr val="071F56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HOW?</a:t>
            </a:r>
            <a:endParaRPr lang="ko-KR" altLang="en-US" sz="4400" dirty="0">
              <a:solidFill>
                <a:srgbClr val="071F56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pic>
        <p:nvPicPr>
          <p:cNvPr id="15" name="그래픽 14">
            <a:extLst>
              <a:ext uri="{FF2B5EF4-FFF2-40B4-BE49-F238E27FC236}">
                <a16:creationId xmlns:a16="http://schemas.microsoft.com/office/drawing/2014/main" id="{8C058756-06B7-6360-02FD-AF6731B0C68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49810" y="2083103"/>
            <a:ext cx="6738075" cy="1684520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11D3D7F0-032C-620B-8CAB-881D75EE57EA}"/>
              </a:ext>
            </a:extLst>
          </p:cNvPr>
          <p:cNvGrpSpPr/>
          <p:nvPr/>
        </p:nvGrpSpPr>
        <p:grpSpPr>
          <a:xfrm>
            <a:off x="6973958" y="1576146"/>
            <a:ext cx="4833565" cy="3103018"/>
            <a:chOff x="6988472" y="1561631"/>
            <a:chExt cx="4833565" cy="3103018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4E58D28E-1EAC-749E-DDD9-DF672076C6D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6301" b="93014" l="6791" r="91478">
                          <a14:foregroundMark x1="10120" y1="10685" x2="14381" y2="7123"/>
                          <a14:foregroundMark x1="7989" y1="15616" x2="7989" y2="22192"/>
                          <a14:foregroundMark x1="7190" y1="71233" x2="7989" y2="80000"/>
                          <a14:foregroundMark x1="15180" y1="92466" x2="22237" y2="92466"/>
                          <a14:foregroundMark x1="72570" y1="93014" x2="84154" y2="91233"/>
                          <a14:foregroundMark x1="91478" y1="71233" x2="91345" y2="80548"/>
                          <a14:foregroundMark x1="38482" y1="70000" x2="56192" y2="73425"/>
                          <a14:foregroundMark x1="56192" y1="73425" x2="60719" y2="70822"/>
                          <a14:foregroundMark x1="46738" y1="57945" x2="53129" y2="54384"/>
                          <a14:foregroundMark x1="53129" y1="54384" x2="52197" y2="42466"/>
                          <a14:foregroundMark x1="31824" y1="36986" x2="31691" y2="42055"/>
                          <a14:foregroundMark x1="68442" y1="37808" x2="68708" y2="42877"/>
                          <a14:foregroundMark x1="73635" y1="6712" x2="80559" y2="6986"/>
                          <a14:foregroundMark x1="80559" y1="6986" x2="89081" y2="10274"/>
                          <a14:foregroundMark x1="89081" y1="10274" x2="91478" y2="17945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301864" y="1561631"/>
              <a:ext cx="2206783" cy="2145075"/>
            </a:xfrm>
            <a:prstGeom prst="rect">
              <a:avLst/>
            </a:prstGeom>
          </p:spPr>
        </p:pic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FE71A2DD-8F9F-6132-E12E-0BD1FFC41D1A}"/>
                </a:ext>
              </a:extLst>
            </p:cNvPr>
            <p:cNvSpPr/>
            <p:nvPr/>
          </p:nvSpPr>
          <p:spPr>
            <a:xfrm>
              <a:off x="6988472" y="3675656"/>
              <a:ext cx="4833565" cy="98899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4400" dirty="0">
                  <a:solidFill>
                    <a:schemeClr val="tx1"/>
                  </a:solidFill>
                  <a:latin typeface="넥슨Lv1고딕 Low OTF Bold" panose="00000800000000000000" pitchFamily="50" charset="-127"/>
                  <a:ea typeface="넥슨Lv1고딕 Low OTF Bold" panose="00000800000000000000" pitchFamily="50" charset="-127"/>
                </a:rPr>
                <a:t>Face API</a:t>
              </a:r>
              <a:endParaRPr lang="ko-KR" altLang="en-US" sz="4400" dirty="0">
                <a:solidFill>
                  <a:schemeClr val="tx1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94F5F4FA-5AC9-8B08-7F96-4FE7FF07F5F2}"/>
              </a:ext>
            </a:extLst>
          </p:cNvPr>
          <p:cNvSpPr/>
          <p:nvPr/>
        </p:nvSpPr>
        <p:spPr>
          <a:xfrm>
            <a:off x="1040827" y="6232587"/>
            <a:ext cx="5918200" cy="1587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rgbClr val="E9F7FD"/>
                </a:solidFill>
                <a:latin typeface="카페24 심플해" pitchFamily="2" charset="-127"/>
                <a:ea typeface="카페24 심플해" pitchFamily="2" charset="-127"/>
              </a:rPr>
              <a:t>VDT </a:t>
            </a:r>
            <a:r>
              <a:rPr lang="ko-KR" altLang="en-US" sz="3600" dirty="0">
                <a:solidFill>
                  <a:srgbClr val="E9F7FD"/>
                </a:solidFill>
                <a:latin typeface="카페24 심플해" pitchFamily="2" charset="-127"/>
                <a:ea typeface="카페24 심플해" pitchFamily="2" charset="-127"/>
              </a:rPr>
              <a:t>증후군 관리</a:t>
            </a:r>
            <a:endParaRPr lang="en-US" altLang="ko-KR" sz="3600" dirty="0">
              <a:solidFill>
                <a:srgbClr val="E9F7FD"/>
              </a:solidFill>
              <a:latin typeface="카페24 심플해" pitchFamily="2" charset="-127"/>
              <a:ea typeface="카페24 심플해" pitchFamily="2" charset="-127"/>
            </a:endParaRPr>
          </a:p>
          <a:p>
            <a:pPr algn="ctr"/>
            <a:endParaRPr lang="en-US" altLang="ko-KR" dirty="0">
              <a:solidFill>
                <a:srgbClr val="E9F7FD"/>
              </a:solidFill>
              <a:latin typeface="카페24 심플해" pitchFamily="2" charset="-127"/>
              <a:ea typeface="카페24 심플해" pitchFamily="2" charset="-127"/>
            </a:endParaRPr>
          </a:p>
          <a:p>
            <a:pPr algn="ctr"/>
            <a:r>
              <a:rPr lang="ko-KR" altLang="en-US" dirty="0">
                <a:solidFill>
                  <a:srgbClr val="E9F7FD"/>
                </a:solidFill>
                <a:latin typeface="카페24 심플해" pitchFamily="2" charset="-127"/>
                <a:ea typeface="카페24 심플해" pitchFamily="2" charset="-127"/>
              </a:rPr>
              <a:t>사용자 </a:t>
            </a:r>
            <a:r>
              <a:rPr lang="ko-KR" altLang="en-US" dirty="0" err="1">
                <a:solidFill>
                  <a:srgbClr val="E9F7FD"/>
                </a:solidFill>
                <a:latin typeface="카페24 심플해" pitchFamily="2" charset="-127"/>
                <a:ea typeface="카페24 심플해" pitchFamily="2" charset="-127"/>
              </a:rPr>
              <a:t>거북목</a:t>
            </a:r>
            <a:r>
              <a:rPr lang="ko-KR" altLang="en-US" dirty="0">
                <a:solidFill>
                  <a:srgbClr val="E9F7FD"/>
                </a:solidFill>
                <a:latin typeface="카페24 심플해" pitchFamily="2" charset="-127"/>
                <a:ea typeface="카페24 심플해" pitchFamily="2" charset="-127"/>
              </a:rPr>
              <a:t> 판별</a:t>
            </a:r>
            <a:endParaRPr lang="en-US" altLang="ko-KR" dirty="0">
              <a:solidFill>
                <a:srgbClr val="E9F7FD"/>
              </a:solidFill>
              <a:latin typeface="카페24 심플해" pitchFamily="2" charset="-127"/>
              <a:ea typeface="카페24 심플해" pitchFamily="2" charset="-127"/>
            </a:endParaRPr>
          </a:p>
          <a:p>
            <a:pPr algn="ctr"/>
            <a:r>
              <a:rPr lang="ko-KR" altLang="en-US" dirty="0">
                <a:solidFill>
                  <a:srgbClr val="E9F7FD"/>
                </a:solidFill>
                <a:latin typeface="카페24 심플해" pitchFamily="2" charset="-127"/>
                <a:ea typeface="카페24 심플해" pitchFamily="2" charset="-127"/>
              </a:rPr>
              <a:t>사용자 자세 분석</a:t>
            </a:r>
            <a:endParaRPr lang="en-US" altLang="ko-KR" dirty="0">
              <a:solidFill>
                <a:srgbClr val="E9F7FD"/>
              </a:solidFill>
              <a:latin typeface="카페24 심플해" pitchFamily="2" charset="-127"/>
              <a:ea typeface="카페24 심플해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846594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spd="med" advTm="674">
        <p159:morph option="byObject"/>
      </p:transition>
    </mc:Choice>
    <mc:Fallback xmlns="">
      <p:transition spd="med" advTm="674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7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벡터그래픽이(가) 표시된 사진&#10;&#10;자동 생성된 설명">
            <a:extLst>
              <a:ext uri="{FF2B5EF4-FFF2-40B4-BE49-F238E27FC236}">
                <a16:creationId xmlns:a16="http://schemas.microsoft.com/office/drawing/2014/main" id="{C3746223-F41F-DDF2-445D-D8A330FD03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291749" y="-47904400"/>
            <a:ext cx="2562603" cy="1676400"/>
          </a:xfrm>
          <a:prstGeom prst="rect">
            <a:avLst/>
          </a:prstGeom>
        </p:spPr>
      </p:pic>
      <p:pic>
        <p:nvPicPr>
          <p:cNvPr id="9" name="그림 8" descr="벡터그래픽이(가) 표시된 사진&#10;&#10;자동 생성된 설명">
            <a:extLst>
              <a:ext uri="{FF2B5EF4-FFF2-40B4-BE49-F238E27FC236}">
                <a16:creationId xmlns:a16="http://schemas.microsoft.com/office/drawing/2014/main" id="{BD2E1058-4F1E-4E92-443B-770665189F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82651" y="52171600"/>
            <a:ext cx="2562603" cy="16764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D6CE0AA-593F-67E8-F127-57723CF7648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746" t="38267" r="6227" b="5066"/>
          <a:stretch/>
        </p:blipFill>
        <p:spPr>
          <a:xfrm>
            <a:off x="12192000" y="-4043362"/>
            <a:ext cx="4254500" cy="38862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1A36D880-AF58-DC3E-38D8-F616941017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590800" y="-4863193"/>
            <a:ext cx="7620000" cy="4286250"/>
          </a:xfrm>
          <a:prstGeom prst="rect">
            <a:avLst/>
          </a:prstGeom>
        </p:spPr>
      </p:pic>
      <p:sp>
        <p:nvSpPr>
          <p:cNvPr id="63" name="직사각형 62">
            <a:extLst>
              <a:ext uri="{FF2B5EF4-FFF2-40B4-BE49-F238E27FC236}">
                <a16:creationId xmlns:a16="http://schemas.microsoft.com/office/drawing/2014/main" id="{6556F0FE-31A5-8374-1BFC-EB8339D1C3BA}"/>
              </a:ext>
            </a:extLst>
          </p:cNvPr>
          <p:cNvSpPr/>
          <p:nvPr/>
        </p:nvSpPr>
        <p:spPr>
          <a:xfrm>
            <a:off x="1773397" y="696542"/>
            <a:ext cx="4690903" cy="50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sz="2400" dirty="0">
                <a:solidFill>
                  <a:srgbClr val="071F56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핵심 기능 설명 </a:t>
            </a:r>
            <a:r>
              <a:rPr lang="en-US" altLang="ko-KR" sz="2400" dirty="0">
                <a:solidFill>
                  <a:srgbClr val="071F56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: </a:t>
            </a:r>
            <a:r>
              <a:rPr lang="ko-KR" altLang="en-US" sz="2400" dirty="0">
                <a:solidFill>
                  <a:srgbClr val="071F56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자세 교정</a:t>
            </a:r>
          </a:p>
        </p:txBody>
      </p: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6D88167B-0E4B-6EFC-7152-475CC9AE5D4C}"/>
              </a:ext>
            </a:extLst>
          </p:cNvPr>
          <p:cNvGrpSpPr/>
          <p:nvPr/>
        </p:nvGrpSpPr>
        <p:grpSpPr>
          <a:xfrm>
            <a:off x="299137" y="155196"/>
            <a:ext cx="1330766" cy="1050443"/>
            <a:chOff x="3442250" y="548857"/>
            <a:chExt cx="4114800" cy="3248025"/>
          </a:xfrm>
        </p:grpSpPr>
        <p:pic>
          <p:nvPicPr>
            <p:cNvPr id="65" name="그림 64" descr="벡터그래픽이(가) 표시된 사진&#10;&#10;자동 생성된 설명">
              <a:extLst>
                <a:ext uri="{FF2B5EF4-FFF2-40B4-BE49-F238E27FC236}">
                  <a16:creationId xmlns:a16="http://schemas.microsoft.com/office/drawing/2014/main" id="{A468E108-A344-5AA8-DC61-5E4761F89F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48984" y="548857"/>
              <a:ext cx="3101332" cy="2028825"/>
            </a:xfrm>
            <a:prstGeom prst="rect">
              <a:avLst/>
            </a:prstGeom>
          </p:spPr>
        </p:pic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522CFC0C-8226-45AD-CFD7-36DCA1F9AB87}"/>
                </a:ext>
              </a:extLst>
            </p:cNvPr>
            <p:cNvSpPr/>
            <p:nvPr/>
          </p:nvSpPr>
          <p:spPr>
            <a:xfrm>
              <a:off x="3442250" y="2415757"/>
              <a:ext cx="4114800" cy="13811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022D52"/>
                  </a:solidFill>
                  <a:latin typeface="Love Ya Like A Sister" panose="02000000000000000000" pitchFamily="2" charset="0"/>
                </a:rPr>
                <a:t>CALM</a:t>
              </a:r>
              <a:r>
                <a:rPr lang="en-US" altLang="ko-KR" dirty="0">
                  <a:solidFill>
                    <a:srgbClr val="017CC5"/>
                  </a:solidFill>
                  <a:latin typeface="Love Ya Like A Sister" panose="02000000000000000000" pitchFamily="2" charset="0"/>
                </a:rPr>
                <a:t> </a:t>
              </a:r>
              <a:r>
                <a:rPr lang="en-US" altLang="ko-KR" dirty="0">
                  <a:solidFill>
                    <a:srgbClr val="3B7BB1"/>
                  </a:solidFill>
                  <a:latin typeface="Love Ya Like A Sister" panose="02000000000000000000" pitchFamily="2" charset="0"/>
                </a:rPr>
                <a:t>WAVE</a:t>
              </a:r>
              <a:endParaRPr lang="ko-KR" altLang="en-US" dirty="0">
                <a:solidFill>
                  <a:srgbClr val="3B7BB1"/>
                </a:solidFill>
                <a:latin typeface="Love Ya Like A Sister" panose="02000000000000000000" pitchFamily="2" charset="0"/>
              </a:endParaRPr>
            </a:p>
          </p:txBody>
        </p:sp>
      </p:grp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A66059D9-F4CF-656C-A7C3-78D3E0979BAD}"/>
              </a:ext>
            </a:extLst>
          </p:cNvPr>
          <p:cNvSpPr/>
          <p:nvPr/>
        </p:nvSpPr>
        <p:spPr>
          <a:xfrm>
            <a:off x="1559060" y="-90412"/>
            <a:ext cx="2133600" cy="1028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dirty="0">
                <a:solidFill>
                  <a:srgbClr val="071F56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HOW?</a:t>
            </a:r>
            <a:endParaRPr lang="ko-KR" altLang="en-US" sz="4400" dirty="0">
              <a:solidFill>
                <a:srgbClr val="071F56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pic>
        <p:nvPicPr>
          <p:cNvPr id="15" name="그래픽 14">
            <a:extLst>
              <a:ext uri="{FF2B5EF4-FFF2-40B4-BE49-F238E27FC236}">
                <a16:creationId xmlns:a16="http://schemas.microsoft.com/office/drawing/2014/main" id="{8C058756-06B7-6360-02FD-AF6731B0C68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49810" y="2083103"/>
            <a:ext cx="6738075" cy="1684520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11D3D7F0-032C-620B-8CAB-881D75EE57EA}"/>
              </a:ext>
            </a:extLst>
          </p:cNvPr>
          <p:cNvGrpSpPr/>
          <p:nvPr/>
        </p:nvGrpSpPr>
        <p:grpSpPr>
          <a:xfrm>
            <a:off x="6973958" y="1576146"/>
            <a:ext cx="4833565" cy="3103018"/>
            <a:chOff x="6988472" y="1561631"/>
            <a:chExt cx="4833565" cy="3103018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4E58D28E-1EAC-749E-DDD9-DF672076C6D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6301" b="93014" l="6791" r="91478">
                          <a14:foregroundMark x1="10120" y1="10685" x2="14381" y2="7123"/>
                          <a14:foregroundMark x1="7989" y1="15616" x2="7989" y2="22192"/>
                          <a14:foregroundMark x1="7190" y1="71233" x2="7989" y2="80000"/>
                          <a14:foregroundMark x1="15180" y1="92466" x2="22237" y2="92466"/>
                          <a14:foregroundMark x1="72570" y1="93014" x2="84154" y2="91233"/>
                          <a14:foregroundMark x1="91478" y1="71233" x2="91345" y2="80548"/>
                          <a14:foregroundMark x1="38482" y1="70000" x2="56192" y2="73425"/>
                          <a14:foregroundMark x1="56192" y1="73425" x2="60719" y2="70822"/>
                          <a14:foregroundMark x1="46738" y1="57945" x2="53129" y2="54384"/>
                          <a14:foregroundMark x1="53129" y1="54384" x2="52197" y2="42466"/>
                          <a14:foregroundMark x1="31824" y1="36986" x2="31691" y2="42055"/>
                          <a14:foregroundMark x1="68442" y1="37808" x2="68708" y2="42877"/>
                          <a14:foregroundMark x1="73635" y1="6712" x2="80559" y2="6986"/>
                          <a14:foregroundMark x1="80559" y1="6986" x2="89081" y2="10274"/>
                          <a14:foregroundMark x1="89081" y1="10274" x2="91478" y2="17945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301864" y="1561631"/>
              <a:ext cx="2206783" cy="2145075"/>
            </a:xfrm>
            <a:prstGeom prst="rect">
              <a:avLst/>
            </a:prstGeom>
          </p:spPr>
        </p:pic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FE71A2DD-8F9F-6132-E12E-0BD1FFC41D1A}"/>
                </a:ext>
              </a:extLst>
            </p:cNvPr>
            <p:cNvSpPr/>
            <p:nvPr/>
          </p:nvSpPr>
          <p:spPr>
            <a:xfrm>
              <a:off x="6988472" y="3675656"/>
              <a:ext cx="4833565" cy="98899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4400" dirty="0">
                  <a:solidFill>
                    <a:schemeClr val="tx1"/>
                  </a:solidFill>
                  <a:latin typeface="넥슨Lv1고딕 Low OTF Bold" panose="00000800000000000000" pitchFamily="50" charset="-127"/>
                  <a:ea typeface="넥슨Lv1고딕 Low OTF Bold" panose="00000800000000000000" pitchFamily="50" charset="-127"/>
                </a:rPr>
                <a:t>Face API</a:t>
              </a:r>
              <a:endParaRPr lang="ko-KR" altLang="en-US" sz="4400" dirty="0">
                <a:solidFill>
                  <a:schemeClr val="tx1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</a:endParaRPr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CA6B68E0-642B-98C0-79D8-9EAD2DF00DE5}"/>
              </a:ext>
            </a:extLst>
          </p:cNvPr>
          <p:cNvSpPr/>
          <p:nvPr/>
        </p:nvSpPr>
        <p:spPr>
          <a:xfrm>
            <a:off x="902784" y="4645087"/>
            <a:ext cx="5918200" cy="1587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rgbClr val="071F56"/>
                </a:solidFill>
                <a:latin typeface="카페24 심플해" pitchFamily="2" charset="-127"/>
                <a:ea typeface="카페24 심플해" pitchFamily="2" charset="-127"/>
              </a:rPr>
              <a:t>VDT </a:t>
            </a:r>
            <a:r>
              <a:rPr lang="ko-KR" altLang="en-US" sz="3600" dirty="0">
                <a:solidFill>
                  <a:srgbClr val="071F56"/>
                </a:solidFill>
                <a:latin typeface="카페24 심플해" pitchFamily="2" charset="-127"/>
                <a:ea typeface="카페24 심플해" pitchFamily="2" charset="-127"/>
              </a:rPr>
              <a:t>증후군 관리</a:t>
            </a:r>
            <a:endParaRPr lang="en-US" altLang="ko-KR" sz="3600" dirty="0">
              <a:solidFill>
                <a:srgbClr val="071F56"/>
              </a:solidFill>
              <a:latin typeface="카페24 심플해" pitchFamily="2" charset="-127"/>
              <a:ea typeface="카페24 심플해" pitchFamily="2" charset="-127"/>
            </a:endParaRPr>
          </a:p>
          <a:p>
            <a:pPr algn="ctr"/>
            <a:endParaRPr lang="en-US" altLang="ko-KR" dirty="0">
              <a:solidFill>
                <a:srgbClr val="071F56"/>
              </a:solidFill>
              <a:latin typeface="카페24 심플해" pitchFamily="2" charset="-127"/>
              <a:ea typeface="카페24 심플해" pitchFamily="2" charset="-127"/>
            </a:endParaRPr>
          </a:p>
          <a:p>
            <a:pPr algn="ctr"/>
            <a:r>
              <a:rPr lang="ko-KR" altLang="en-US" dirty="0">
                <a:solidFill>
                  <a:srgbClr val="071F56"/>
                </a:solidFill>
                <a:latin typeface="카페24 심플해" pitchFamily="2" charset="-127"/>
                <a:ea typeface="카페24 심플해" pitchFamily="2" charset="-127"/>
              </a:rPr>
              <a:t>사용자 </a:t>
            </a:r>
            <a:r>
              <a:rPr lang="ko-KR" altLang="en-US" dirty="0" err="1">
                <a:solidFill>
                  <a:srgbClr val="071F56"/>
                </a:solidFill>
                <a:latin typeface="카페24 심플해" pitchFamily="2" charset="-127"/>
                <a:ea typeface="카페24 심플해" pitchFamily="2" charset="-127"/>
              </a:rPr>
              <a:t>거북목</a:t>
            </a:r>
            <a:r>
              <a:rPr lang="ko-KR" altLang="en-US" dirty="0">
                <a:solidFill>
                  <a:srgbClr val="071F56"/>
                </a:solidFill>
                <a:latin typeface="카페24 심플해" pitchFamily="2" charset="-127"/>
                <a:ea typeface="카페24 심플해" pitchFamily="2" charset="-127"/>
              </a:rPr>
              <a:t> 판별</a:t>
            </a:r>
            <a:endParaRPr lang="en-US" altLang="ko-KR" dirty="0">
              <a:solidFill>
                <a:srgbClr val="071F56"/>
              </a:solidFill>
              <a:latin typeface="카페24 심플해" pitchFamily="2" charset="-127"/>
              <a:ea typeface="카페24 심플해" pitchFamily="2" charset="-127"/>
            </a:endParaRPr>
          </a:p>
          <a:p>
            <a:pPr algn="ctr"/>
            <a:r>
              <a:rPr lang="ko-KR" altLang="en-US" dirty="0">
                <a:solidFill>
                  <a:srgbClr val="071F56"/>
                </a:solidFill>
                <a:latin typeface="카페24 심플해" pitchFamily="2" charset="-127"/>
                <a:ea typeface="카페24 심플해" pitchFamily="2" charset="-127"/>
              </a:rPr>
              <a:t>사용자 자세 분석</a:t>
            </a:r>
            <a:endParaRPr lang="en-US" altLang="ko-KR" dirty="0">
              <a:solidFill>
                <a:srgbClr val="071F56"/>
              </a:solidFill>
              <a:latin typeface="카페24 심플해" pitchFamily="2" charset="-127"/>
              <a:ea typeface="카페24 심플해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AA3A944-BB32-62B6-923E-E9795B1678F6}"/>
              </a:ext>
            </a:extLst>
          </p:cNvPr>
          <p:cNvSpPr/>
          <p:nvPr/>
        </p:nvSpPr>
        <p:spPr>
          <a:xfrm>
            <a:off x="7250043" y="6232587"/>
            <a:ext cx="4557480" cy="1587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solidFill>
                  <a:srgbClr val="E9F7FD"/>
                </a:solidFill>
                <a:latin typeface="카페24 심플해" pitchFamily="2" charset="-127"/>
                <a:ea typeface="카페24 심플해" pitchFamily="2" charset="-127"/>
              </a:rPr>
              <a:t>업무</a:t>
            </a:r>
            <a:r>
              <a:rPr lang="en-US" altLang="ko-KR" sz="3600" dirty="0">
                <a:solidFill>
                  <a:srgbClr val="E9F7FD"/>
                </a:solidFill>
                <a:latin typeface="카페24 심플해" pitchFamily="2" charset="-127"/>
                <a:ea typeface="카페24 심플해" pitchFamily="2" charset="-127"/>
              </a:rPr>
              <a:t> / </a:t>
            </a:r>
            <a:r>
              <a:rPr lang="ko-KR" altLang="en-US" sz="3600" dirty="0">
                <a:solidFill>
                  <a:srgbClr val="E9F7FD"/>
                </a:solidFill>
                <a:latin typeface="카페24 심플해" pitchFamily="2" charset="-127"/>
                <a:ea typeface="카페24 심플해" pitchFamily="2" charset="-127"/>
              </a:rPr>
              <a:t>학습 관리</a:t>
            </a:r>
            <a:endParaRPr lang="en-US" altLang="ko-KR" sz="3600" dirty="0">
              <a:solidFill>
                <a:srgbClr val="E9F7FD"/>
              </a:solidFill>
              <a:latin typeface="카페24 심플해" pitchFamily="2" charset="-127"/>
              <a:ea typeface="카페24 심플해" pitchFamily="2" charset="-127"/>
            </a:endParaRPr>
          </a:p>
          <a:p>
            <a:pPr algn="ctr"/>
            <a:endParaRPr lang="en-US" altLang="ko-KR" dirty="0">
              <a:solidFill>
                <a:srgbClr val="E9F7FD"/>
              </a:solidFill>
            </a:endParaRPr>
          </a:p>
          <a:p>
            <a:pPr algn="ctr"/>
            <a:r>
              <a:rPr lang="ko-KR" altLang="en-US" dirty="0">
                <a:solidFill>
                  <a:srgbClr val="E9F7FD"/>
                </a:solidFill>
              </a:rPr>
              <a:t>업무 선호도 관리</a:t>
            </a:r>
            <a:endParaRPr lang="en-US" altLang="ko-KR" dirty="0">
              <a:solidFill>
                <a:srgbClr val="E9F7FD"/>
              </a:solidFill>
            </a:endParaRPr>
          </a:p>
          <a:p>
            <a:pPr algn="ctr"/>
            <a:r>
              <a:rPr lang="ko-KR" altLang="en-US" dirty="0">
                <a:solidFill>
                  <a:srgbClr val="E9F7FD"/>
                </a:solidFill>
              </a:rPr>
              <a:t>시간 효율성 관리</a:t>
            </a:r>
            <a:endParaRPr lang="en-US" altLang="ko-KR" dirty="0">
              <a:solidFill>
                <a:srgbClr val="E9F7F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62589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spd="med" advTm="674">
        <p159:morph option="byObject"/>
      </p:transition>
    </mc:Choice>
    <mc:Fallback xmlns="">
      <p:transition spd="med" advTm="674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10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벡터그래픽이(가) 표시된 사진&#10;&#10;자동 생성된 설명">
            <a:extLst>
              <a:ext uri="{FF2B5EF4-FFF2-40B4-BE49-F238E27FC236}">
                <a16:creationId xmlns:a16="http://schemas.microsoft.com/office/drawing/2014/main" id="{C3746223-F41F-DDF2-445D-D8A330FD03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291749" y="-47904400"/>
            <a:ext cx="2562603" cy="1676400"/>
          </a:xfrm>
          <a:prstGeom prst="rect">
            <a:avLst/>
          </a:prstGeom>
        </p:spPr>
      </p:pic>
      <p:pic>
        <p:nvPicPr>
          <p:cNvPr id="9" name="그림 8" descr="벡터그래픽이(가) 표시된 사진&#10;&#10;자동 생성된 설명">
            <a:extLst>
              <a:ext uri="{FF2B5EF4-FFF2-40B4-BE49-F238E27FC236}">
                <a16:creationId xmlns:a16="http://schemas.microsoft.com/office/drawing/2014/main" id="{BD2E1058-4F1E-4E92-443B-770665189F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82651" y="52171600"/>
            <a:ext cx="2562603" cy="1676400"/>
          </a:xfrm>
          <a:prstGeom prst="rect">
            <a:avLst/>
          </a:prstGeom>
        </p:spPr>
      </p:pic>
      <p:sp>
        <p:nvSpPr>
          <p:cNvPr id="23" name="자유형: 도형 22">
            <a:extLst>
              <a:ext uri="{FF2B5EF4-FFF2-40B4-BE49-F238E27FC236}">
                <a16:creationId xmlns:a16="http://schemas.microsoft.com/office/drawing/2014/main" id="{929F7003-A3CA-1185-206F-9ED3365D8846}"/>
              </a:ext>
            </a:extLst>
          </p:cNvPr>
          <p:cNvSpPr/>
          <p:nvPr/>
        </p:nvSpPr>
        <p:spPr>
          <a:xfrm rot="20938260">
            <a:off x="2170161" y="3084897"/>
            <a:ext cx="2132733" cy="2875812"/>
          </a:xfrm>
          <a:custGeom>
            <a:avLst/>
            <a:gdLst>
              <a:gd name="connsiteX0" fmla="*/ 0 w 2132733"/>
              <a:gd name="connsiteY0" fmla="*/ 0 h 2875812"/>
              <a:gd name="connsiteX1" fmla="*/ 2132734 w 2132733"/>
              <a:gd name="connsiteY1" fmla="*/ 0 h 2875812"/>
              <a:gd name="connsiteX2" fmla="*/ 2132734 w 2132733"/>
              <a:gd name="connsiteY2" fmla="*/ 2875813 h 2875812"/>
              <a:gd name="connsiteX3" fmla="*/ 0 w 2132733"/>
              <a:gd name="connsiteY3" fmla="*/ 2875813 h 2875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32733" h="2875812">
                <a:moveTo>
                  <a:pt x="0" y="0"/>
                </a:moveTo>
                <a:lnTo>
                  <a:pt x="2132734" y="0"/>
                </a:lnTo>
                <a:lnTo>
                  <a:pt x="2132734" y="2875813"/>
                </a:lnTo>
                <a:lnTo>
                  <a:pt x="0" y="2875813"/>
                </a:lnTo>
                <a:close/>
              </a:path>
            </a:pathLst>
          </a:custGeom>
          <a:solidFill>
            <a:srgbClr val="4CE6B8"/>
          </a:solidFill>
          <a:ln w="9644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grpSp>
        <p:nvGrpSpPr>
          <p:cNvPr id="24" name="그래픽 20" descr="휴대폰 및 계산기와 노트북">
            <a:extLst>
              <a:ext uri="{FF2B5EF4-FFF2-40B4-BE49-F238E27FC236}">
                <a16:creationId xmlns:a16="http://schemas.microsoft.com/office/drawing/2014/main" id="{EC36A63C-B0DF-F842-414D-61593184A4F5}"/>
              </a:ext>
            </a:extLst>
          </p:cNvPr>
          <p:cNvGrpSpPr/>
          <p:nvPr/>
        </p:nvGrpSpPr>
        <p:grpSpPr>
          <a:xfrm>
            <a:off x="3179043" y="3445841"/>
            <a:ext cx="2132799" cy="2875902"/>
            <a:chOff x="3512791" y="3518412"/>
            <a:chExt cx="2132799" cy="2875902"/>
          </a:xfrm>
        </p:grpSpPr>
        <p:sp>
          <p:nvSpPr>
            <p:cNvPr id="25" name="자유형: 도형 24">
              <a:extLst>
                <a:ext uri="{FF2B5EF4-FFF2-40B4-BE49-F238E27FC236}">
                  <a16:creationId xmlns:a16="http://schemas.microsoft.com/office/drawing/2014/main" id="{FC778CF8-5888-5843-38C1-4AD70A6C3E5D}"/>
                </a:ext>
              </a:extLst>
            </p:cNvPr>
            <p:cNvSpPr/>
            <p:nvPr/>
          </p:nvSpPr>
          <p:spPr>
            <a:xfrm>
              <a:off x="3512791" y="3518412"/>
              <a:ext cx="2132799" cy="2875902"/>
            </a:xfrm>
            <a:custGeom>
              <a:avLst/>
              <a:gdLst>
                <a:gd name="connsiteX0" fmla="*/ 0 w 2132799"/>
                <a:gd name="connsiteY0" fmla="*/ 0 h 2875902"/>
                <a:gd name="connsiteX1" fmla="*/ 2132800 w 2132799"/>
                <a:gd name="connsiteY1" fmla="*/ 0 h 2875902"/>
                <a:gd name="connsiteX2" fmla="*/ 2132800 w 2132799"/>
                <a:gd name="connsiteY2" fmla="*/ 2875902 h 2875902"/>
                <a:gd name="connsiteX3" fmla="*/ 0 w 2132799"/>
                <a:gd name="connsiteY3" fmla="*/ 2875902 h 2875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32799" h="2875902">
                  <a:moveTo>
                    <a:pt x="0" y="0"/>
                  </a:moveTo>
                  <a:lnTo>
                    <a:pt x="2132800" y="0"/>
                  </a:lnTo>
                  <a:lnTo>
                    <a:pt x="2132800" y="2875902"/>
                  </a:lnTo>
                  <a:lnTo>
                    <a:pt x="0" y="2875902"/>
                  </a:lnTo>
                  <a:close/>
                </a:path>
              </a:pathLst>
            </a:custGeom>
            <a:solidFill>
              <a:srgbClr val="D2FAF0"/>
            </a:solidFill>
            <a:ln w="96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26" name="자유형: 도형 25">
              <a:extLst>
                <a:ext uri="{FF2B5EF4-FFF2-40B4-BE49-F238E27FC236}">
                  <a16:creationId xmlns:a16="http://schemas.microsoft.com/office/drawing/2014/main" id="{6352E7AE-C748-940A-33D8-72DD81304BA4}"/>
                </a:ext>
              </a:extLst>
            </p:cNvPr>
            <p:cNvSpPr/>
            <p:nvPr/>
          </p:nvSpPr>
          <p:spPr>
            <a:xfrm>
              <a:off x="3816788" y="3986228"/>
              <a:ext cx="1524807" cy="1962948"/>
            </a:xfrm>
            <a:custGeom>
              <a:avLst/>
              <a:gdLst>
                <a:gd name="connsiteX0" fmla="*/ 1524807 w 1524807"/>
                <a:gd name="connsiteY0" fmla="*/ 1962948 h 1962948"/>
                <a:gd name="connsiteX1" fmla="*/ 0 w 1524807"/>
                <a:gd name="connsiteY1" fmla="*/ 1962948 h 1962948"/>
                <a:gd name="connsiteX2" fmla="*/ 0 w 1524807"/>
                <a:gd name="connsiteY2" fmla="*/ 1953298 h 1962948"/>
                <a:gd name="connsiteX3" fmla="*/ 1524807 w 1524807"/>
                <a:gd name="connsiteY3" fmla="*/ 1953298 h 1962948"/>
                <a:gd name="connsiteX4" fmla="*/ 1524807 w 1524807"/>
                <a:gd name="connsiteY4" fmla="*/ 1962948 h 1962948"/>
                <a:gd name="connsiteX5" fmla="*/ 1524807 w 1524807"/>
                <a:gd name="connsiteY5" fmla="*/ 1864511 h 1962948"/>
                <a:gd name="connsiteX6" fmla="*/ 0 w 1524807"/>
                <a:gd name="connsiteY6" fmla="*/ 1864511 h 1962948"/>
                <a:gd name="connsiteX7" fmla="*/ 0 w 1524807"/>
                <a:gd name="connsiteY7" fmla="*/ 1874162 h 1962948"/>
                <a:gd name="connsiteX8" fmla="*/ 1524807 w 1524807"/>
                <a:gd name="connsiteY8" fmla="*/ 1874162 h 1962948"/>
                <a:gd name="connsiteX9" fmla="*/ 1524807 w 1524807"/>
                <a:gd name="connsiteY9" fmla="*/ 1864511 h 1962948"/>
                <a:gd name="connsiteX10" fmla="*/ 1524807 w 1524807"/>
                <a:gd name="connsiteY10" fmla="*/ 1775725 h 1962948"/>
                <a:gd name="connsiteX11" fmla="*/ 0 w 1524807"/>
                <a:gd name="connsiteY11" fmla="*/ 1775725 h 1962948"/>
                <a:gd name="connsiteX12" fmla="*/ 0 w 1524807"/>
                <a:gd name="connsiteY12" fmla="*/ 1785376 h 1962948"/>
                <a:gd name="connsiteX13" fmla="*/ 1524807 w 1524807"/>
                <a:gd name="connsiteY13" fmla="*/ 1785376 h 1962948"/>
                <a:gd name="connsiteX14" fmla="*/ 1524807 w 1524807"/>
                <a:gd name="connsiteY14" fmla="*/ 1775725 h 1962948"/>
                <a:gd name="connsiteX15" fmla="*/ 1524807 w 1524807"/>
                <a:gd name="connsiteY15" fmla="*/ 1686938 h 1962948"/>
                <a:gd name="connsiteX16" fmla="*/ 0 w 1524807"/>
                <a:gd name="connsiteY16" fmla="*/ 1686938 h 1962948"/>
                <a:gd name="connsiteX17" fmla="*/ 0 w 1524807"/>
                <a:gd name="connsiteY17" fmla="*/ 1696589 h 1962948"/>
                <a:gd name="connsiteX18" fmla="*/ 1524807 w 1524807"/>
                <a:gd name="connsiteY18" fmla="*/ 1696589 h 1962948"/>
                <a:gd name="connsiteX19" fmla="*/ 1524807 w 1524807"/>
                <a:gd name="connsiteY19" fmla="*/ 1686938 h 1962948"/>
                <a:gd name="connsiteX20" fmla="*/ 1524807 w 1524807"/>
                <a:gd name="connsiteY20" fmla="*/ 1598153 h 1962948"/>
                <a:gd name="connsiteX21" fmla="*/ 0 w 1524807"/>
                <a:gd name="connsiteY21" fmla="*/ 1598153 h 1962948"/>
                <a:gd name="connsiteX22" fmla="*/ 0 w 1524807"/>
                <a:gd name="connsiteY22" fmla="*/ 1607803 h 1962948"/>
                <a:gd name="connsiteX23" fmla="*/ 1524807 w 1524807"/>
                <a:gd name="connsiteY23" fmla="*/ 1607803 h 1962948"/>
                <a:gd name="connsiteX24" fmla="*/ 1524807 w 1524807"/>
                <a:gd name="connsiteY24" fmla="*/ 1598153 h 1962948"/>
                <a:gd name="connsiteX25" fmla="*/ 1524807 w 1524807"/>
                <a:gd name="connsiteY25" fmla="*/ 1509366 h 1962948"/>
                <a:gd name="connsiteX26" fmla="*/ 0 w 1524807"/>
                <a:gd name="connsiteY26" fmla="*/ 1509366 h 1962948"/>
                <a:gd name="connsiteX27" fmla="*/ 0 w 1524807"/>
                <a:gd name="connsiteY27" fmla="*/ 1519017 h 1962948"/>
                <a:gd name="connsiteX28" fmla="*/ 1524807 w 1524807"/>
                <a:gd name="connsiteY28" fmla="*/ 1519017 h 1962948"/>
                <a:gd name="connsiteX29" fmla="*/ 1524807 w 1524807"/>
                <a:gd name="connsiteY29" fmla="*/ 1509366 h 1962948"/>
                <a:gd name="connsiteX30" fmla="*/ 1524807 w 1524807"/>
                <a:gd name="connsiteY30" fmla="*/ 1420580 h 1962948"/>
                <a:gd name="connsiteX31" fmla="*/ 0 w 1524807"/>
                <a:gd name="connsiteY31" fmla="*/ 1420580 h 1962948"/>
                <a:gd name="connsiteX32" fmla="*/ 0 w 1524807"/>
                <a:gd name="connsiteY32" fmla="*/ 1430231 h 1962948"/>
                <a:gd name="connsiteX33" fmla="*/ 1524807 w 1524807"/>
                <a:gd name="connsiteY33" fmla="*/ 1430231 h 1962948"/>
                <a:gd name="connsiteX34" fmla="*/ 1524807 w 1524807"/>
                <a:gd name="connsiteY34" fmla="*/ 1420580 h 1962948"/>
                <a:gd name="connsiteX35" fmla="*/ 1524807 w 1524807"/>
                <a:gd name="connsiteY35" fmla="*/ 1331794 h 1962948"/>
                <a:gd name="connsiteX36" fmla="*/ 0 w 1524807"/>
                <a:gd name="connsiteY36" fmla="*/ 1331794 h 1962948"/>
                <a:gd name="connsiteX37" fmla="*/ 0 w 1524807"/>
                <a:gd name="connsiteY37" fmla="*/ 1341444 h 1962948"/>
                <a:gd name="connsiteX38" fmla="*/ 1524807 w 1524807"/>
                <a:gd name="connsiteY38" fmla="*/ 1341444 h 1962948"/>
                <a:gd name="connsiteX39" fmla="*/ 1524807 w 1524807"/>
                <a:gd name="connsiteY39" fmla="*/ 1331794 h 1962948"/>
                <a:gd name="connsiteX40" fmla="*/ 1524807 w 1524807"/>
                <a:gd name="connsiteY40" fmla="*/ 1243007 h 1962948"/>
                <a:gd name="connsiteX41" fmla="*/ 0 w 1524807"/>
                <a:gd name="connsiteY41" fmla="*/ 1243007 h 1962948"/>
                <a:gd name="connsiteX42" fmla="*/ 0 w 1524807"/>
                <a:gd name="connsiteY42" fmla="*/ 1252658 h 1962948"/>
                <a:gd name="connsiteX43" fmla="*/ 1524807 w 1524807"/>
                <a:gd name="connsiteY43" fmla="*/ 1252658 h 1962948"/>
                <a:gd name="connsiteX44" fmla="*/ 1524807 w 1524807"/>
                <a:gd name="connsiteY44" fmla="*/ 1243007 h 1962948"/>
                <a:gd name="connsiteX45" fmla="*/ 1524807 w 1524807"/>
                <a:gd name="connsiteY45" fmla="*/ 1154222 h 1962948"/>
                <a:gd name="connsiteX46" fmla="*/ 0 w 1524807"/>
                <a:gd name="connsiteY46" fmla="*/ 1154222 h 1962948"/>
                <a:gd name="connsiteX47" fmla="*/ 0 w 1524807"/>
                <a:gd name="connsiteY47" fmla="*/ 1163872 h 1962948"/>
                <a:gd name="connsiteX48" fmla="*/ 1524807 w 1524807"/>
                <a:gd name="connsiteY48" fmla="*/ 1163872 h 1962948"/>
                <a:gd name="connsiteX49" fmla="*/ 1524807 w 1524807"/>
                <a:gd name="connsiteY49" fmla="*/ 1154222 h 1962948"/>
                <a:gd name="connsiteX50" fmla="*/ 1524807 w 1524807"/>
                <a:gd name="connsiteY50" fmla="*/ 1065435 h 1962948"/>
                <a:gd name="connsiteX51" fmla="*/ 0 w 1524807"/>
                <a:gd name="connsiteY51" fmla="*/ 1065435 h 1962948"/>
                <a:gd name="connsiteX52" fmla="*/ 0 w 1524807"/>
                <a:gd name="connsiteY52" fmla="*/ 1075086 h 1962948"/>
                <a:gd name="connsiteX53" fmla="*/ 1524807 w 1524807"/>
                <a:gd name="connsiteY53" fmla="*/ 1075086 h 1962948"/>
                <a:gd name="connsiteX54" fmla="*/ 1524807 w 1524807"/>
                <a:gd name="connsiteY54" fmla="*/ 1065435 h 1962948"/>
                <a:gd name="connsiteX55" fmla="*/ 1524807 w 1524807"/>
                <a:gd name="connsiteY55" fmla="*/ 976649 h 1962948"/>
                <a:gd name="connsiteX56" fmla="*/ 0 w 1524807"/>
                <a:gd name="connsiteY56" fmla="*/ 976649 h 1962948"/>
                <a:gd name="connsiteX57" fmla="*/ 0 w 1524807"/>
                <a:gd name="connsiteY57" fmla="*/ 986299 h 1962948"/>
                <a:gd name="connsiteX58" fmla="*/ 1524807 w 1524807"/>
                <a:gd name="connsiteY58" fmla="*/ 986299 h 1962948"/>
                <a:gd name="connsiteX59" fmla="*/ 1524807 w 1524807"/>
                <a:gd name="connsiteY59" fmla="*/ 976649 h 1962948"/>
                <a:gd name="connsiteX60" fmla="*/ 1524807 w 1524807"/>
                <a:gd name="connsiteY60" fmla="*/ 887862 h 1962948"/>
                <a:gd name="connsiteX61" fmla="*/ 0 w 1524807"/>
                <a:gd name="connsiteY61" fmla="*/ 887862 h 1962948"/>
                <a:gd name="connsiteX62" fmla="*/ 0 w 1524807"/>
                <a:gd name="connsiteY62" fmla="*/ 897513 h 1962948"/>
                <a:gd name="connsiteX63" fmla="*/ 1524807 w 1524807"/>
                <a:gd name="connsiteY63" fmla="*/ 897513 h 1962948"/>
                <a:gd name="connsiteX64" fmla="*/ 1524807 w 1524807"/>
                <a:gd name="connsiteY64" fmla="*/ 887862 h 1962948"/>
                <a:gd name="connsiteX65" fmla="*/ 1524807 w 1524807"/>
                <a:gd name="connsiteY65" fmla="*/ 799076 h 1962948"/>
                <a:gd name="connsiteX66" fmla="*/ 0 w 1524807"/>
                <a:gd name="connsiteY66" fmla="*/ 799076 h 1962948"/>
                <a:gd name="connsiteX67" fmla="*/ 0 w 1524807"/>
                <a:gd name="connsiteY67" fmla="*/ 808727 h 1962948"/>
                <a:gd name="connsiteX68" fmla="*/ 1524807 w 1524807"/>
                <a:gd name="connsiteY68" fmla="*/ 808727 h 1962948"/>
                <a:gd name="connsiteX69" fmla="*/ 1524807 w 1524807"/>
                <a:gd name="connsiteY69" fmla="*/ 799076 h 1962948"/>
                <a:gd name="connsiteX70" fmla="*/ 1524807 w 1524807"/>
                <a:gd name="connsiteY70" fmla="*/ 710290 h 1962948"/>
                <a:gd name="connsiteX71" fmla="*/ 0 w 1524807"/>
                <a:gd name="connsiteY71" fmla="*/ 710290 h 1962948"/>
                <a:gd name="connsiteX72" fmla="*/ 0 w 1524807"/>
                <a:gd name="connsiteY72" fmla="*/ 719941 h 1962948"/>
                <a:gd name="connsiteX73" fmla="*/ 1524807 w 1524807"/>
                <a:gd name="connsiteY73" fmla="*/ 719941 h 1962948"/>
                <a:gd name="connsiteX74" fmla="*/ 1524807 w 1524807"/>
                <a:gd name="connsiteY74" fmla="*/ 710290 h 1962948"/>
                <a:gd name="connsiteX75" fmla="*/ 1524807 w 1524807"/>
                <a:gd name="connsiteY75" fmla="*/ 621504 h 1962948"/>
                <a:gd name="connsiteX76" fmla="*/ 0 w 1524807"/>
                <a:gd name="connsiteY76" fmla="*/ 621504 h 1962948"/>
                <a:gd name="connsiteX77" fmla="*/ 0 w 1524807"/>
                <a:gd name="connsiteY77" fmla="*/ 631155 h 1962948"/>
                <a:gd name="connsiteX78" fmla="*/ 1524807 w 1524807"/>
                <a:gd name="connsiteY78" fmla="*/ 631155 h 1962948"/>
                <a:gd name="connsiteX79" fmla="*/ 1524807 w 1524807"/>
                <a:gd name="connsiteY79" fmla="*/ 621504 h 1962948"/>
                <a:gd name="connsiteX80" fmla="*/ 1524807 w 1524807"/>
                <a:gd name="connsiteY80" fmla="*/ 532718 h 1962948"/>
                <a:gd name="connsiteX81" fmla="*/ 0 w 1524807"/>
                <a:gd name="connsiteY81" fmla="*/ 532718 h 1962948"/>
                <a:gd name="connsiteX82" fmla="*/ 0 w 1524807"/>
                <a:gd name="connsiteY82" fmla="*/ 542368 h 1962948"/>
                <a:gd name="connsiteX83" fmla="*/ 1524807 w 1524807"/>
                <a:gd name="connsiteY83" fmla="*/ 542368 h 1962948"/>
                <a:gd name="connsiteX84" fmla="*/ 1524807 w 1524807"/>
                <a:gd name="connsiteY84" fmla="*/ 532718 h 1962948"/>
                <a:gd name="connsiteX85" fmla="*/ 1524807 w 1524807"/>
                <a:gd name="connsiteY85" fmla="*/ 443931 h 1962948"/>
                <a:gd name="connsiteX86" fmla="*/ 0 w 1524807"/>
                <a:gd name="connsiteY86" fmla="*/ 443931 h 1962948"/>
                <a:gd name="connsiteX87" fmla="*/ 0 w 1524807"/>
                <a:gd name="connsiteY87" fmla="*/ 453582 h 1962948"/>
                <a:gd name="connsiteX88" fmla="*/ 1524807 w 1524807"/>
                <a:gd name="connsiteY88" fmla="*/ 453582 h 1962948"/>
                <a:gd name="connsiteX89" fmla="*/ 1524807 w 1524807"/>
                <a:gd name="connsiteY89" fmla="*/ 443931 h 1962948"/>
                <a:gd name="connsiteX90" fmla="*/ 1524807 w 1524807"/>
                <a:gd name="connsiteY90" fmla="*/ 355145 h 1962948"/>
                <a:gd name="connsiteX91" fmla="*/ 0 w 1524807"/>
                <a:gd name="connsiteY91" fmla="*/ 355145 h 1962948"/>
                <a:gd name="connsiteX92" fmla="*/ 0 w 1524807"/>
                <a:gd name="connsiteY92" fmla="*/ 364796 h 1962948"/>
                <a:gd name="connsiteX93" fmla="*/ 1524807 w 1524807"/>
                <a:gd name="connsiteY93" fmla="*/ 364796 h 1962948"/>
                <a:gd name="connsiteX94" fmla="*/ 1524807 w 1524807"/>
                <a:gd name="connsiteY94" fmla="*/ 355145 h 1962948"/>
                <a:gd name="connsiteX95" fmla="*/ 1524807 w 1524807"/>
                <a:gd name="connsiteY95" fmla="*/ 266359 h 1962948"/>
                <a:gd name="connsiteX96" fmla="*/ 0 w 1524807"/>
                <a:gd name="connsiteY96" fmla="*/ 266359 h 1962948"/>
                <a:gd name="connsiteX97" fmla="*/ 0 w 1524807"/>
                <a:gd name="connsiteY97" fmla="*/ 276010 h 1962948"/>
                <a:gd name="connsiteX98" fmla="*/ 1524807 w 1524807"/>
                <a:gd name="connsiteY98" fmla="*/ 276010 h 1962948"/>
                <a:gd name="connsiteX99" fmla="*/ 1524807 w 1524807"/>
                <a:gd name="connsiteY99" fmla="*/ 266359 h 1962948"/>
                <a:gd name="connsiteX100" fmla="*/ 1524807 w 1524807"/>
                <a:gd name="connsiteY100" fmla="*/ 177573 h 1962948"/>
                <a:gd name="connsiteX101" fmla="*/ 0 w 1524807"/>
                <a:gd name="connsiteY101" fmla="*/ 177573 h 1962948"/>
                <a:gd name="connsiteX102" fmla="*/ 0 w 1524807"/>
                <a:gd name="connsiteY102" fmla="*/ 187223 h 1962948"/>
                <a:gd name="connsiteX103" fmla="*/ 1524807 w 1524807"/>
                <a:gd name="connsiteY103" fmla="*/ 187223 h 1962948"/>
                <a:gd name="connsiteX104" fmla="*/ 1524807 w 1524807"/>
                <a:gd name="connsiteY104" fmla="*/ 177573 h 1962948"/>
                <a:gd name="connsiteX105" fmla="*/ 1524807 w 1524807"/>
                <a:gd name="connsiteY105" fmla="*/ 88786 h 1962948"/>
                <a:gd name="connsiteX106" fmla="*/ 0 w 1524807"/>
                <a:gd name="connsiteY106" fmla="*/ 88786 h 1962948"/>
                <a:gd name="connsiteX107" fmla="*/ 0 w 1524807"/>
                <a:gd name="connsiteY107" fmla="*/ 98437 h 1962948"/>
                <a:gd name="connsiteX108" fmla="*/ 1524807 w 1524807"/>
                <a:gd name="connsiteY108" fmla="*/ 98437 h 1962948"/>
                <a:gd name="connsiteX109" fmla="*/ 1524807 w 1524807"/>
                <a:gd name="connsiteY109" fmla="*/ 88786 h 1962948"/>
                <a:gd name="connsiteX110" fmla="*/ 1524807 w 1524807"/>
                <a:gd name="connsiteY110" fmla="*/ 0 h 1962948"/>
                <a:gd name="connsiteX111" fmla="*/ 0 w 1524807"/>
                <a:gd name="connsiteY111" fmla="*/ 0 h 1962948"/>
                <a:gd name="connsiteX112" fmla="*/ 0 w 1524807"/>
                <a:gd name="connsiteY112" fmla="*/ 9651 h 1962948"/>
                <a:gd name="connsiteX113" fmla="*/ 1524807 w 1524807"/>
                <a:gd name="connsiteY113" fmla="*/ 9651 h 1962948"/>
                <a:gd name="connsiteX114" fmla="*/ 1524807 w 1524807"/>
                <a:gd name="connsiteY114" fmla="*/ 0 h 1962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</a:cxnLst>
              <a:rect l="l" t="t" r="r" b="b"/>
              <a:pathLst>
                <a:path w="1524807" h="1962948">
                  <a:moveTo>
                    <a:pt x="1524807" y="1962948"/>
                  </a:moveTo>
                  <a:lnTo>
                    <a:pt x="0" y="1962948"/>
                  </a:lnTo>
                  <a:lnTo>
                    <a:pt x="0" y="1953298"/>
                  </a:lnTo>
                  <a:lnTo>
                    <a:pt x="1524807" y="1953298"/>
                  </a:lnTo>
                  <a:lnTo>
                    <a:pt x="1524807" y="1962948"/>
                  </a:lnTo>
                  <a:close/>
                  <a:moveTo>
                    <a:pt x="1524807" y="1864511"/>
                  </a:moveTo>
                  <a:lnTo>
                    <a:pt x="0" y="1864511"/>
                  </a:lnTo>
                  <a:lnTo>
                    <a:pt x="0" y="1874162"/>
                  </a:lnTo>
                  <a:lnTo>
                    <a:pt x="1524807" y="1874162"/>
                  </a:lnTo>
                  <a:lnTo>
                    <a:pt x="1524807" y="1864511"/>
                  </a:lnTo>
                  <a:close/>
                  <a:moveTo>
                    <a:pt x="1524807" y="1775725"/>
                  </a:moveTo>
                  <a:lnTo>
                    <a:pt x="0" y="1775725"/>
                  </a:lnTo>
                  <a:lnTo>
                    <a:pt x="0" y="1785376"/>
                  </a:lnTo>
                  <a:lnTo>
                    <a:pt x="1524807" y="1785376"/>
                  </a:lnTo>
                  <a:lnTo>
                    <a:pt x="1524807" y="1775725"/>
                  </a:lnTo>
                  <a:close/>
                  <a:moveTo>
                    <a:pt x="1524807" y="1686938"/>
                  </a:moveTo>
                  <a:lnTo>
                    <a:pt x="0" y="1686938"/>
                  </a:lnTo>
                  <a:lnTo>
                    <a:pt x="0" y="1696589"/>
                  </a:lnTo>
                  <a:lnTo>
                    <a:pt x="1524807" y="1696589"/>
                  </a:lnTo>
                  <a:lnTo>
                    <a:pt x="1524807" y="1686938"/>
                  </a:lnTo>
                  <a:close/>
                  <a:moveTo>
                    <a:pt x="1524807" y="1598153"/>
                  </a:moveTo>
                  <a:lnTo>
                    <a:pt x="0" y="1598153"/>
                  </a:lnTo>
                  <a:lnTo>
                    <a:pt x="0" y="1607803"/>
                  </a:lnTo>
                  <a:lnTo>
                    <a:pt x="1524807" y="1607803"/>
                  </a:lnTo>
                  <a:lnTo>
                    <a:pt x="1524807" y="1598153"/>
                  </a:lnTo>
                  <a:close/>
                  <a:moveTo>
                    <a:pt x="1524807" y="1509366"/>
                  </a:moveTo>
                  <a:lnTo>
                    <a:pt x="0" y="1509366"/>
                  </a:lnTo>
                  <a:lnTo>
                    <a:pt x="0" y="1519017"/>
                  </a:lnTo>
                  <a:lnTo>
                    <a:pt x="1524807" y="1519017"/>
                  </a:lnTo>
                  <a:lnTo>
                    <a:pt x="1524807" y="1509366"/>
                  </a:lnTo>
                  <a:close/>
                  <a:moveTo>
                    <a:pt x="1524807" y="1420580"/>
                  </a:moveTo>
                  <a:lnTo>
                    <a:pt x="0" y="1420580"/>
                  </a:lnTo>
                  <a:lnTo>
                    <a:pt x="0" y="1430231"/>
                  </a:lnTo>
                  <a:lnTo>
                    <a:pt x="1524807" y="1430231"/>
                  </a:lnTo>
                  <a:lnTo>
                    <a:pt x="1524807" y="1420580"/>
                  </a:lnTo>
                  <a:close/>
                  <a:moveTo>
                    <a:pt x="1524807" y="1331794"/>
                  </a:moveTo>
                  <a:lnTo>
                    <a:pt x="0" y="1331794"/>
                  </a:lnTo>
                  <a:lnTo>
                    <a:pt x="0" y="1341444"/>
                  </a:lnTo>
                  <a:lnTo>
                    <a:pt x="1524807" y="1341444"/>
                  </a:lnTo>
                  <a:lnTo>
                    <a:pt x="1524807" y="1331794"/>
                  </a:lnTo>
                  <a:close/>
                  <a:moveTo>
                    <a:pt x="1524807" y="1243007"/>
                  </a:moveTo>
                  <a:lnTo>
                    <a:pt x="0" y="1243007"/>
                  </a:lnTo>
                  <a:lnTo>
                    <a:pt x="0" y="1252658"/>
                  </a:lnTo>
                  <a:lnTo>
                    <a:pt x="1524807" y="1252658"/>
                  </a:lnTo>
                  <a:lnTo>
                    <a:pt x="1524807" y="1243007"/>
                  </a:lnTo>
                  <a:close/>
                  <a:moveTo>
                    <a:pt x="1524807" y="1154222"/>
                  </a:moveTo>
                  <a:lnTo>
                    <a:pt x="0" y="1154222"/>
                  </a:lnTo>
                  <a:lnTo>
                    <a:pt x="0" y="1163872"/>
                  </a:lnTo>
                  <a:lnTo>
                    <a:pt x="1524807" y="1163872"/>
                  </a:lnTo>
                  <a:lnTo>
                    <a:pt x="1524807" y="1154222"/>
                  </a:lnTo>
                  <a:close/>
                  <a:moveTo>
                    <a:pt x="1524807" y="1065435"/>
                  </a:moveTo>
                  <a:lnTo>
                    <a:pt x="0" y="1065435"/>
                  </a:lnTo>
                  <a:lnTo>
                    <a:pt x="0" y="1075086"/>
                  </a:lnTo>
                  <a:lnTo>
                    <a:pt x="1524807" y="1075086"/>
                  </a:lnTo>
                  <a:lnTo>
                    <a:pt x="1524807" y="1065435"/>
                  </a:lnTo>
                  <a:close/>
                  <a:moveTo>
                    <a:pt x="1524807" y="976649"/>
                  </a:moveTo>
                  <a:lnTo>
                    <a:pt x="0" y="976649"/>
                  </a:lnTo>
                  <a:lnTo>
                    <a:pt x="0" y="986299"/>
                  </a:lnTo>
                  <a:lnTo>
                    <a:pt x="1524807" y="986299"/>
                  </a:lnTo>
                  <a:lnTo>
                    <a:pt x="1524807" y="976649"/>
                  </a:lnTo>
                  <a:close/>
                  <a:moveTo>
                    <a:pt x="1524807" y="887862"/>
                  </a:moveTo>
                  <a:lnTo>
                    <a:pt x="0" y="887862"/>
                  </a:lnTo>
                  <a:lnTo>
                    <a:pt x="0" y="897513"/>
                  </a:lnTo>
                  <a:lnTo>
                    <a:pt x="1524807" y="897513"/>
                  </a:lnTo>
                  <a:lnTo>
                    <a:pt x="1524807" y="887862"/>
                  </a:lnTo>
                  <a:close/>
                  <a:moveTo>
                    <a:pt x="1524807" y="799076"/>
                  </a:moveTo>
                  <a:lnTo>
                    <a:pt x="0" y="799076"/>
                  </a:lnTo>
                  <a:lnTo>
                    <a:pt x="0" y="808727"/>
                  </a:lnTo>
                  <a:lnTo>
                    <a:pt x="1524807" y="808727"/>
                  </a:lnTo>
                  <a:lnTo>
                    <a:pt x="1524807" y="799076"/>
                  </a:lnTo>
                  <a:close/>
                  <a:moveTo>
                    <a:pt x="1524807" y="710290"/>
                  </a:moveTo>
                  <a:lnTo>
                    <a:pt x="0" y="710290"/>
                  </a:lnTo>
                  <a:lnTo>
                    <a:pt x="0" y="719941"/>
                  </a:lnTo>
                  <a:lnTo>
                    <a:pt x="1524807" y="719941"/>
                  </a:lnTo>
                  <a:lnTo>
                    <a:pt x="1524807" y="710290"/>
                  </a:lnTo>
                  <a:close/>
                  <a:moveTo>
                    <a:pt x="1524807" y="621504"/>
                  </a:moveTo>
                  <a:lnTo>
                    <a:pt x="0" y="621504"/>
                  </a:lnTo>
                  <a:lnTo>
                    <a:pt x="0" y="631155"/>
                  </a:lnTo>
                  <a:lnTo>
                    <a:pt x="1524807" y="631155"/>
                  </a:lnTo>
                  <a:lnTo>
                    <a:pt x="1524807" y="621504"/>
                  </a:lnTo>
                  <a:close/>
                  <a:moveTo>
                    <a:pt x="1524807" y="532718"/>
                  </a:moveTo>
                  <a:lnTo>
                    <a:pt x="0" y="532718"/>
                  </a:lnTo>
                  <a:lnTo>
                    <a:pt x="0" y="542368"/>
                  </a:lnTo>
                  <a:lnTo>
                    <a:pt x="1524807" y="542368"/>
                  </a:lnTo>
                  <a:lnTo>
                    <a:pt x="1524807" y="532718"/>
                  </a:lnTo>
                  <a:close/>
                  <a:moveTo>
                    <a:pt x="1524807" y="443931"/>
                  </a:moveTo>
                  <a:lnTo>
                    <a:pt x="0" y="443931"/>
                  </a:lnTo>
                  <a:lnTo>
                    <a:pt x="0" y="453582"/>
                  </a:lnTo>
                  <a:lnTo>
                    <a:pt x="1524807" y="453582"/>
                  </a:lnTo>
                  <a:lnTo>
                    <a:pt x="1524807" y="443931"/>
                  </a:lnTo>
                  <a:close/>
                  <a:moveTo>
                    <a:pt x="1524807" y="355145"/>
                  </a:moveTo>
                  <a:lnTo>
                    <a:pt x="0" y="355145"/>
                  </a:lnTo>
                  <a:lnTo>
                    <a:pt x="0" y="364796"/>
                  </a:lnTo>
                  <a:lnTo>
                    <a:pt x="1524807" y="364796"/>
                  </a:lnTo>
                  <a:lnTo>
                    <a:pt x="1524807" y="355145"/>
                  </a:lnTo>
                  <a:close/>
                  <a:moveTo>
                    <a:pt x="1524807" y="266359"/>
                  </a:moveTo>
                  <a:lnTo>
                    <a:pt x="0" y="266359"/>
                  </a:lnTo>
                  <a:lnTo>
                    <a:pt x="0" y="276010"/>
                  </a:lnTo>
                  <a:lnTo>
                    <a:pt x="1524807" y="276010"/>
                  </a:lnTo>
                  <a:lnTo>
                    <a:pt x="1524807" y="266359"/>
                  </a:lnTo>
                  <a:close/>
                  <a:moveTo>
                    <a:pt x="1524807" y="177573"/>
                  </a:moveTo>
                  <a:lnTo>
                    <a:pt x="0" y="177573"/>
                  </a:lnTo>
                  <a:lnTo>
                    <a:pt x="0" y="187223"/>
                  </a:lnTo>
                  <a:lnTo>
                    <a:pt x="1524807" y="187223"/>
                  </a:lnTo>
                  <a:lnTo>
                    <a:pt x="1524807" y="177573"/>
                  </a:lnTo>
                  <a:close/>
                  <a:moveTo>
                    <a:pt x="1524807" y="88786"/>
                  </a:moveTo>
                  <a:lnTo>
                    <a:pt x="0" y="88786"/>
                  </a:lnTo>
                  <a:lnTo>
                    <a:pt x="0" y="98437"/>
                  </a:lnTo>
                  <a:lnTo>
                    <a:pt x="1524807" y="98437"/>
                  </a:lnTo>
                  <a:lnTo>
                    <a:pt x="1524807" y="88786"/>
                  </a:lnTo>
                  <a:close/>
                  <a:moveTo>
                    <a:pt x="1524807" y="0"/>
                  </a:moveTo>
                  <a:lnTo>
                    <a:pt x="0" y="0"/>
                  </a:lnTo>
                  <a:lnTo>
                    <a:pt x="0" y="9651"/>
                  </a:lnTo>
                  <a:lnTo>
                    <a:pt x="1524807" y="9651"/>
                  </a:lnTo>
                  <a:lnTo>
                    <a:pt x="1524807" y="0"/>
                  </a:lnTo>
                  <a:close/>
                </a:path>
              </a:pathLst>
            </a:custGeom>
            <a:solidFill>
              <a:srgbClr val="03103C"/>
            </a:solidFill>
            <a:ln w="96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</p:grpSp>
      <p:sp>
        <p:nvSpPr>
          <p:cNvPr id="27" name="자유형: 도형 26">
            <a:extLst>
              <a:ext uri="{FF2B5EF4-FFF2-40B4-BE49-F238E27FC236}">
                <a16:creationId xmlns:a16="http://schemas.microsoft.com/office/drawing/2014/main" id="{4A89CAF8-BB77-66D7-4F2C-9DCB19EDFD53}"/>
              </a:ext>
            </a:extLst>
          </p:cNvPr>
          <p:cNvSpPr/>
          <p:nvPr/>
        </p:nvSpPr>
        <p:spPr>
          <a:xfrm>
            <a:off x="8476611" y="3269068"/>
            <a:ext cx="2181053" cy="3216638"/>
          </a:xfrm>
          <a:custGeom>
            <a:avLst/>
            <a:gdLst>
              <a:gd name="connsiteX0" fmla="*/ 2176633 w 2181053"/>
              <a:gd name="connsiteY0" fmla="*/ 438565 h 3216638"/>
              <a:gd name="connsiteX1" fmla="*/ 1510302 w 2181053"/>
              <a:gd name="connsiteY1" fmla="*/ 450137 h 3216638"/>
              <a:gd name="connsiteX2" fmla="*/ 932226 w 2181053"/>
              <a:gd name="connsiteY2" fmla="*/ 478422 h 3216638"/>
              <a:gd name="connsiteX3" fmla="*/ 992389 w 2181053"/>
              <a:gd name="connsiteY3" fmla="*/ 383499 h 3216638"/>
              <a:gd name="connsiteX4" fmla="*/ 1028695 w 2181053"/>
              <a:gd name="connsiteY4" fmla="*/ 276386 h 3216638"/>
              <a:gd name="connsiteX5" fmla="*/ 371465 w 2181053"/>
              <a:gd name="connsiteY5" fmla="*/ 57904 h 3216638"/>
              <a:gd name="connsiteX6" fmla="*/ 318472 w 2181053"/>
              <a:gd name="connsiteY6" fmla="*/ 57904 h 3216638"/>
              <a:gd name="connsiteX7" fmla="*/ 318472 w 2181053"/>
              <a:gd name="connsiteY7" fmla="*/ 0 h 3216638"/>
              <a:gd name="connsiteX8" fmla="*/ 0 w 2181053"/>
              <a:gd name="connsiteY8" fmla="*/ 0 h 3216638"/>
              <a:gd name="connsiteX9" fmla="*/ 0 w 2181053"/>
              <a:gd name="connsiteY9" fmla="*/ 139867 h 3216638"/>
              <a:gd name="connsiteX10" fmla="*/ 318472 w 2181053"/>
              <a:gd name="connsiteY10" fmla="*/ 139867 h 3216638"/>
              <a:gd name="connsiteX11" fmla="*/ 318472 w 2181053"/>
              <a:gd name="connsiteY11" fmla="*/ 77205 h 3216638"/>
              <a:gd name="connsiteX12" fmla="*/ 371465 w 2181053"/>
              <a:gd name="connsiteY12" fmla="*/ 77205 h 3216638"/>
              <a:gd name="connsiteX13" fmla="*/ 1010715 w 2181053"/>
              <a:gd name="connsiteY13" fmla="*/ 283383 h 3216638"/>
              <a:gd name="connsiteX14" fmla="*/ 979351 w 2181053"/>
              <a:gd name="connsiteY14" fmla="*/ 369264 h 3216638"/>
              <a:gd name="connsiteX15" fmla="*/ 914836 w 2181053"/>
              <a:gd name="connsiteY15" fmla="*/ 486780 h 3216638"/>
              <a:gd name="connsiteX16" fmla="*/ 1513275 w 2181053"/>
              <a:gd name="connsiteY16" fmla="*/ 469207 h 3216638"/>
              <a:gd name="connsiteX17" fmla="*/ 2159079 w 2181053"/>
              <a:gd name="connsiteY17" fmla="*/ 446585 h 3216638"/>
              <a:gd name="connsiteX18" fmla="*/ 2041205 w 2181053"/>
              <a:gd name="connsiteY18" fmla="*/ 610280 h 3216638"/>
              <a:gd name="connsiteX19" fmla="*/ 1781718 w 2181053"/>
              <a:gd name="connsiteY19" fmla="*/ 1878369 h 3216638"/>
              <a:gd name="connsiteX20" fmla="*/ 1893173 w 2181053"/>
              <a:gd name="connsiteY20" fmla="*/ 2346765 h 3216638"/>
              <a:gd name="connsiteX21" fmla="*/ 1648567 w 2181053"/>
              <a:gd name="connsiteY21" fmla="*/ 3011475 h 3216638"/>
              <a:gd name="connsiteX22" fmla="*/ 913717 w 2181053"/>
              <a:gd name="connsiteY22" fmla="*/ 3173046 h 3216638"/>
              <a:gd name="connsiteX23" fmla="*/ 889368 w 2181053"/>
              <a:gd name="connsiteY23" fmla="*/ 3146112 h 3216638"/>
              <a:gd name="connsiteX24" fmla="*/ 889368 w 2181053"/>
              <a:gd name="connsiteY24" fmla="*/ 3059256 h 3216638"/>
              <a:gd name="connsiteX25" fmla="*/ 927971 w 2181053"/>
              <a:gd name="connsiteY25" fmla="*/ 3059256 h 3216638"/>
              <a:gd name="connsiteX26" fmla="*/ 927971 w 2181053"/>
              <a:gd name="connsiteY26" fmla="*/ 2827639 h 3216638"/>
              <a:gd name="connsiteX27" fmla="*/ 831464 w 2181053"/>
              <a:gd name="connsiteY27" fmla="*/ 2827639 h 3216638"/>
              <a:gd name="connsiteX28" fmla="*/ 831464 w 2181053"/>
              <a:gd name="connsiteY28" fmla="*/ 3059256 h 3216638"/>
              <a:gd name="connsiteX29" fmla="*/ 870067 w 2181053"/>
              <a:gd name="connsiteY29" fmla="*/ 3059256 h 3216638"/>
              <a:gd name="connsiteX30" fmla="*/ 870067 w 2181053"/>
              <a:gd name="connsiteY30" fmla="*/ 3146112 h 3216638"/>
              <a:gd name="connsiteX31" fmla="*/ 905041 w 2181053"/>
              <a:gd name="connsiteY31" fmla="*/ 3190283 h 3216638"/>
              <a:gd name="connsiteX32" fmla="*/ 1067587 w 2181053"/>
              <a:gd name="connsiteY32" fmla="*/ 3216639 h 3216638"/>
              <a:gd name="connsiteX33" fmla="*/ 1660071 w 2181053"/>
              <a:gd name="connsiteY33" fmla="*/ 3026974 h 3216638"/>
              <a:gd name="connsiteX34" fmla="*/ 1912205 w 2181053"/>
              <a:gd name="connsiteY34" fmla="*/ 2343455 h 3216638"/>
              <a:gd name="connsiteX35" fmla="*/ 1800344 w 2181053"/>
              <a:gd name="connsiteY35" fmla="*/ 1873255 h 3216638"/>
              <a:gd name="connsiteX36" fmla="*/ 1696937 w 2181053"/>
              <a:gd name="connsiteY36" fmla="*/ 1224661 h 3216638"/>
              <a:gd name="connsiteX37" fmla="*/ 2053703 w 2181053"/>
              <a:gd name="connsiteY37" fmla="*/ 624997 h 3216638"/>
              <a:gd name="connsiteX38" fmla="*/ 2176633 w 2181053"/>
              <a:gd name="connsiteY38" fmla="*/ 438565 h 3216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2181053" h="3216638">
                <a:moveTo>
                  <a:pt x="2176633" y="438565"/>
                </a:moveTo>
                <a:cubicBezTo>
                  <a:pt x="2140038" y="358542"/>
                  <a:pt x="1889043" y="391200"/>
                  <a:pt x="1510302" y="450137"/>
                </a:cubicBezTo>
                <a:cubicBezTo>
                  <a:pt x="1252272" y="490293"/>
                  <a:pt x="959818" y="535815"/>
                  <a:pt x="932226" y="478422"/>
                </a:cubicBezTo>
                <a:cubicBezTo>
                  <a:pt x="926175" y="465828"/>
                  <a:pt x="931696" y="439135"/>
                  <a:pt x="992389" y="383499"/>
                </a:cubicBezTo>
                <a:cubicBezTo>
                  <a:pt x="1030529" y="348534"/>
                  <a:pt x="1042746" y="312499"/>
                  <a:pt x="1028695" y="276386"/>
                </a:cubicBezTo>
                <a:cubicBezTo>
                  <a:pt x="976813" y="142994"/>
                  <a:pt x="567952" y="57904"/>
                  <a:pt x="371465" y="57904"/>
                </a:cubicBezTo>
                <a:lnTo>
                  <a:pt x="318472" y="57904"/>
                </a:lnTo>
                <a:lnTo>
                  <a:pt x="318472" y="0"/>
                </a:lnTo>
                <a:lnTo>
                  <a:pt x="0" y="0"/>
                </a:lnTo>
                <a:lnTo>
                  <a:pt x="0" y="139867"/>
                </a:lnTo>
                <a:lnTo>
                  <a:pt x="318472" y="139867"/>
                </a:lnTo>
                <a:lnTo>
                  <a:pt x="318472" y="77205"/>
                </a:lnTo>
                <a:lnTo>
                  <a:pt x="371465" y="77205"/>
                </a:lnTo>
                <a:cubicBezTo>
                  <a:pt x="592233" y="77205"/>
                  <a:pt x="966448" y="169572"/>
                  <a:pt x="1010715" y="283383"/>
                </a:cubicBezTo>
                <a:cubicBezTo>
                  <a:pt x="1021737" y="311727"/>
                  <a:pt x="1011478" y="339810"/>
                  <a:pt x="979351" y="369264"/>
                </a:cubicBezTo>
                <a:cubicBezTo>
                  <a:pt x="922045" y="421802"/>
                  <a:pt x="901537" y="459141"/>
                  <a:pt x="914836" y="486780"/>
                </a:cubicBezTo>
                <a:cubicBezTo>
                  <a:pt x="946355" y="552347"/>
                  <a:pt x="1161951" y="523877"/>
                  <a:pt x="1513275" y="469207"/>
                </a:cubicBezTo>
                <a:cubicBezTo>
                  <a:pt x="1800392" y="424514"/>
                  <a:pt x="2125832" y="373867"/>
                  <a:pt x="2159079" y="446585"/>
                </a:cubicBezTo>
                <a:cubicBezTo>
                  <a:pt x="2168653" y="467508"/>
                  <a:pt x="2155971" y="512904"/>
                  <a:pt x="2041205" y="610280"/>
                </a:cubicBezTo>
                <a:cubicBezTo>
                  <a:pt x="1548500" y="1028338"/>
                  <a:pt x="1651424" y="1403450"/>
                  <a:pt x="1781718" y="1878369"/>
                </a:cubicBezTo>
                <a:cubicBezTo>
                  <a:pt x="1822135" y="2025668"/>
                  <a:pt x="1863922" y="2177975"/>
                  <a:pt x="1893173" y="2346765"/>
                </a:cubicBezTo>
                <a:cubicBezTo>
                  <a:pt x="1954533" y="2700762"/>
                  <a:pt x="1794022" y="2903628"/>
                  <a:pt x="1648567" y="3011475"/>
                </a:cubicBezTo>
                <a:cubicBezTo>
                  <a:pt x="1397679" y="3197501"/>
                  <a:pt x="1021862" y="3227486"/>
                  <a:pt x="913717" y="3173046"/>
                </a:cubicBezTo>
                <a:cubicBezTo>
                  <a:pt x="902609" y="3167449"/>
                  <a:pt x="889368" y="3158242"/>
                  <a:pt x="889368" y="3146112"/>
                </a:cubicBezTo>
                <a:lnTo>
                  <a:pt x="889368" y="3059256"/>
                </a:lnTo>
                <a:lnTo>
                  <a:pt x="927971" y="3059256"/>
                </a:lnTo>
                <a:lnTo>
                  <a:pt x="927971" y="2827639"/>
                </a:lnTo>
                <a:lnTo>
                  <a:pt x="831464" y="2827639"/>
                </a:lnTo>
                <a:lnTo>
                  <a:pt x="831464" y="3059256"/>
                </a:lnTo>
                <a:lnTo>
                  <a:pt x="870067" y="3059256"/>
                </a:lnTo>
                <a:lnTo>
                  <a:pt x="870067" y="3146112"/>
                </a:lnTo>
                <a:cubicBezTo>
                  <a:pt x="870067" y="3158233"/>
                  <a:pt x="876137" y="3175729"/>
                  <a:pt x="905041" y="3190283"/>
                </a:cubicBezTo>
                <a:cubicBezTo>
                  <a:pt x="938094" y="3206920"/>
                  <a:pt x="995796" y="3216639"/>
                  <a:pt x="1067587" y="3216639"/>
                </a:cubicBezTo>
                <a:cubicBezTo>
                  <a:pt x="1233308" y="3216639"/>
                  <a:pt x="1474112" y="3164863"/>
                  <a:pt x="1660071" y="3026974"/>
                </a:cubicBezTo>
                <a:cubicBezTo>
                  <a:pt x="1809888" y="2915894"/>
                  <a:pt x="1975243" y="2707141"/>
                  <a:pt x="1912205" y="2343455"/>
                </a:cubicBezTo>
                <a:cubicBezTo>
                  <a:pt x="1882789" y="2173767"/>
                  <a:pt x="1840876" y="2020987"/>
                  <a:pt x="1800344" y="1873255"/>
                </a:cubicBezTo>
                <a:cubicBezTo>
                  <a:pt x="1734536" y="1633406"/>
                  <a:pt x="1677703" y="1426264"/>
                  <a:pt x="1696937" y="1224661"/>
                </a:cubicBezTo>
                <a:cubicBezTo>
                  <a:pt x="1717975" y="1004211"/>
                  <a:pt x="1831342" y="813668"/>
                  <a:pt x="2053703" y="624997"/>
                </a:cubicBezTo>
                <a:cubicBezTo>
                  <a:pt x="2156029" y="538170"/>
                  <a:pt x="2195095" y="478924"/>
                  <a:pt x="2176633" y="438565"/>
                </a:cubicBezTo>
                <a:close/>
              </a:path>
            </a:pathLst>
          </a:custGeom>
          <a:solidFill>
            <a:srgbClr val="CFCFCF"/>
          </a:solidFill>
          <a:ln w="9644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grpSp>
        <p:nvGrpSpPr>
          <p:cNvPr id="28" name="그래픽 20" descr="휴대폰 및 계산기와 노트북">
            <a:extLst>
              <a:ext uri="{FF2B5EF4-FFF2-40B4-BE49-F238E27FC236}">
                <a16:creationId xmlns:a16="http://schemas.microsoft.com/office/drawing/2014/main" id="{21989849-B232-EDC4-5D62-5557B52006E8}"/>
              </a:ext>
            </a:extLst>
          </p:cNvPr>
          <p:cNvGrpSpPr/>
          <p:nvPr/>
        </p:nvGrpSpPr>
        <p:grpSpPr>
          <a:xfrm rot="12911243">
            <a:off x="4063715" y="5783458"/>
            <a:ext cx="2118198" cy="426694"/>
            <a:chOff x="5863079" y="5902062"/>
            <a:chExt cx="2118198" cy="426694"/>
          </a:xfrm>
          <a:solidFill>
            <a:srgbClr val="4CE6B8"/>
          </a:solidFill>
        </p:grpSpPr>
        <p:sp>
          <p:nvSpPr>
            <p:cNvPr id="29" name="자유형: 도형 28">
              <a:extLst>
                <a:ext uri="{FF2B5EF4-FFF2-40B4-BE49-F238E27FC236}">
                  <a16:creationId xmlns:a16="http://schemas.microsoft.com/office/drawing/2014/main" id="{6FAAB94B-68C8-9A59-6600-0AD3EAD4FB93}"/>
                </a:ext>
              </a:extLst>
            </p:cNvPr>
            <p:cNvSpPr/>
            <p:nvPr/>
          </p:nvSpPr>
          <p:spPr>
            <a:xfrm>
              <a:off x="5863079" y="5902062"/>
              <a:ext cx="2118198" cy="426694"/>
            </a:xfrm>
            <a:custGeom>
              <a:avLst/>
              <a:gdLst>
                <a:gd name="connsiteX0" fmla="*/ 1928167 w 2118198"/>
                <a:gd name="connsiteY0" fmla="*/ 133112 h 426694"/>
                <a:gd name="connsiteX1" fmla="*/ 20489 w 2118198"/>
                <a:gd name="connsiteY1" fmla="*/ 426695 h 426694"/>
                <a:gd name="connsiteX2" fmla="*/ 0 w 2118198"/>
                <a:gd name="connsiteY2" fmla="*/ 293583 h 426694"/>
                <a:gd name="connsiteX3" fmla="*/ 1907679 w 2118198"/>
                <a:gd name="connsiteY3" fmla="*/ 0 h 426694"/>
                <a:gd name="connsiteX4" fmla="*/ 2118199 w 2118198"/>
                <a:gd name="connsiteY4" fmla="*/ 35514 h 426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18198" h="426694">
                  <a:moveTo>
                    <a:pt x="1928167" y="133112"/>
                  </a:moveTo>
                  <a:lnTo>
                    <a:pt x="20489" y="426695"/>
                  </a:lnTo>
                  <a:lnTo>
                    <a:pt x="0" y="293583"/>
                  </a:lnTo>
                  <a:lnTo>
                    <a:pt x="1907679" y="0"/>
                  </a:lnTo>
                  <a:lnTo>
                    <a:pt x="2118199" y="35514"/>
                  </a:lnTo>
                  <a:close/>
                </a:path>
              </a:pathLst>
            </a:custGeom>
            <a:grpFill/>
            <a:ln w="96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0" name="자유형: 도형 29">
              <a:extLst>
                <a:ext uri="{FF2B5EF4-FFF2-40B4-BE49-F238E27FC236}">
                  <a16:creationId xmlns:a16="http://schemas.microsoft.com/office/drawing/2014/main" id="{C597F950-F4A0-F481-3AE9-7BF2622586D0}"/>
                </a:ext>
              </a:extLst>
            </p:cNvPr>
            <p:cNvSpPr/>
            <p:nvPr/>
          </p:nvSpPr>
          <p:spPr>
            <a:xfrm rot="-524900">
              <a:off x="6167107" y="6090546"/>
              <a:ext cx="1177423" cy="9651"/>
            </a:xfrm>
            <a:custGeom>
              <a:avLst/>
              <a:gdLst>
                <a:gd name="connsiteX0" fmla="*/ 0 w 1177423"/>
                <a:gd name="connsiteY0" fmla="*/ 0 h 9651"/>
                <a:gd name="connsiteX1" fmla="*/ 1177423 w 1177423"/>
                <a:gd name="connsiteY1" fmla="*/ 0 h 9651"/>
                <a:gd name="connsiteX2" fmla="*/ 1177423 w 1177423"/>
                <a:gd name="connsiteY2" fmla="*/ 9651 h 9651"/>
                <a:gd name="connsiteX3" fmla="*/ 0 w 1177423"/>
                <a:gd name="connsiteY3" fmla="*/ 9651 h 9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77423" h="9651">
                  <a:moveTo>
                    <a:pt x="0" y="0"/>
                  </a:moveTo>
                  <a:lnTo>
                    <a:pt x="1177423" y="0"/>
                  </a:lnTo>
                  <a:lnTo>
                    <a:pt x="1177423" y="9651"/>
                  </a:lnTo>
                  <a:lnTo>
                    <a:pt x="0" y="9651"/>
                  </a:lnTo>
                  <a:close/>
                </a:path>
              </a:pathLst>
            </a:custGeom>
            <a:grpFill/>
            <a:ln w="96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31" name="그래픽 20" descr="휴대폰 및 계산기와 노트북">
            <a:extLst>
              <a:ext uri="{FF2B5EF4-FFF2-40B4-BE49-F238E27FC236}">
                <a16:creationId xmlns:a16="http://schemas.microsoft.com/office/drawing/2014/main" id="{898DE2A1-C9CE-1A5C-3DFE-0628093A68A4}"/>
              </a:ext>
            </a:extLst>
          </p:cNvPr>
          <p:cNvGrpSpPr/>
          <p:nvPr/>
        </p:nvGrpSpPr>
        <p:grpSpPr>
          <a:xfrm>
            <a:off x="1600231" y="3287385"/>
            <a:ext cx="1074024" cy="2075880"/>
            <a:chOff x="2224783" y="3359957"/>
            <a:chExt cx="1074024" cy="2075880"/>
          </a:xfrm>
        </p:grpSpPr>
        <p:sp>
          <p:nvSpPr>
            <p:cNvPr id="2048" name="자유형: 도형 2047">
              <a:extLst>
                <a:ext uri="{FF2B5EF4-FFF2-40B4-BE49-F238E27FC236}">
                  <a16:creationId xmlns:a16="http://schemas.microsoft.com/office/drawing/2014/main" id="{49C76ECA-40CF-D606-6992-6CB42A5B867D}"/>
                </a:ext>
              </a:extLst>
            </p:cNvPr>
            <p:cNvSpPr/>
            <p:nvPr/>
          </p:nvSpPr>
          <p:spPr>
            <a:xfrm>
              <a:off x="2224783" y="3359957"/>
              <a:ext cx="1074024" cy="2075880"/>
            </a:xfrm>
            <a:custGeom>
              <a:avLst/>
              <a:gdLst>
                <a:gd name="connsiteX0" fmla="*/ 996037 w 1074024"/>
                <a:gd name="connsiteY0" fmla="*/ 2075880 h 2075880"/>
                <a:gd name="connsiteX1" fmla="*/ 77987 w 1074024"/>
                <a:gd name="connsiteY1" fmla="*/ 2075880 h 2075880"/>
                <a:gd name="connsiteX2" fmla="*/ 0 w 1074024"/>
                <a:gd name="connsiteY2" fmla="*/ 1997893 h 2075880"/>
                <a:gd name="connsiteX3" fmla="*/ 0 w 1074024"/>
                <a:gd name="connsiteY3" fmla="*/ 77987 h 2075880"/>
                <a:gd name="connsiteX4" fmla="*/ 77987 w 1074024"/>
                <a:gd name="connsiteY4" fmla="*/ 0 h 2075880"/>
                <a:gd name="connsiteX5" fmla="*/ 996037 w 1074024"/>
                <a:gd name="connsiteY5" fmla="*/ 0 h 2075880"/>
                <a:gd name="connsiteX6" fmla="*/ 1074024 w 1074024"/>
                <a:gd name="connsiteY6" fmla="*/ 77987 h 2075880"/>
                <a:gd name="connsiteX7" fmla="*/ 1074024 w 1074024"/>
                <a:gd name="connsiteY7" fmla="*/ 1997893 h 2075880"/>
                <a:gd name="connsiteX8" fmla="*/ 996037 w 1074024"/>
                <a:gd name="connsiteY8" fmla="*/ 2075880 h 2075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4024" h="2075880">
                  <a:moveTo>
                    <a:pt x="996037" y="2075880"/>
                  </a:moveTo>
                  <a:lnTo>
                    <a:pt x="77987" y="2075880"/>
                  </a:lnTo>
                  <a:cubicBezTo>
                    <a:pt x="34916" y="2075880"/>
                    <a:pt x="0" y="2040964"/>
                    <a:pt x="0" y="1997893"/>
                  </a:cubicBezTo>
                  <a:lnTo>
                    <a:pt x="0" y="77987"/>
                  </a:lnTo>
                  <a:cubicBezTo>
                    <a:pt x="0" y="34916"/>
                    <a:pt x="34916" y="0"/>
                    <a:pt x="77987" y="0"/>
                  </a:cubicBezTo>
                  <a:lnTo>
                    <a:pt x="996037" y="0"/>
                  </a:lnTo>
                  <a:cubicBezTo>
                    <a:pt x="1039108" y="0"/>
                    <a:pt x="1074024" y="34916"/>
                    <a:pt x="1074024" y="77987"/>
                  </a:cubicBezTo>
                  <a:lnTo>
                    <a:pt x="1074024" y="1997893"/>
                  </a:lnTo>
                  <a:cubicBezTo>
                    <a:pt x="1074024" y="2040964"/>
                    <a:pt x="1039108" y="2075880"/>
                    <a:pt x="996037" y="2075880"/>
                  </a:cubicBezTo>
                  <a:close/>
                </a:path>
              </a:pathLst>
            </a:custGeom>
            <a:solidFill>
              <a:srgbClr val="505050"/>
            </a:solidFill>
            <a:ln w="96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grpSp>
          <p:nvGrpSpPr>
            <p:cNvPr id="2049" name="그래픽 20" descr="휴대폰 및 계산기와 노트북">
              <a:extLst>
                <a:ext uri="{FF2B5EF4-FFF2-40B4-BE49-F238E27FC236}">
                  <a16:creationId xmlns:a16="http://schemas.microsoft.com/office/drawing/2014/main" id="{DB843760-79AE-690D-EE27-F3CC62CE213D}"/>
                </a:ext>
              </a:extLst>
            </p:cNvPr>
            <p:cNvGrpSpPr/>
            <p:nvPr/>
          </p:nvGrpSpPr>
          <p:grpSpPr>
            <a:xfrm>
              <a:off x="2348234" y="4106070"/>
              <a:ext cx="840535" cy="1112694"/>
              <a:chOff x="2348234" y="4106070"/>
              <a:chExt cx="840535" cy="1112694"/>
            </a:xfrm>
          </p:grpSpPr>
          <p:grpSp>
            <p:nvGrpSpPr>
              <p:cNvPr id="2051" name="그래픽 20" descr="휴대폰 및 계산기와 노트북">
                <a:extLst>
                  <a:ext uri="{FF2B5EF4-FFF2-40B4-BE49-F238E27FC236}">
                    <a16:creationId xmlns:a16="http://schemas.microsoft.com/office/drawing/2014/main" id="{DB093D6A-6CF6-9BF6-DC4E-BD7612641A90}"/>
                  </a:ext>
                </a:extLst>
              </p:cNvPr>
              <p:cNvGrpSpPr/>
              <p:nvPr/>
            </p:nvGrpSpPr>
            <p:grpSpPr>
              <a:xfrm>
                <a:off x="2348234" y="4106070"/>
                <a:ext cx="840535" cy="402906"/>
                <a:chOff x="2348234" y="4106070"/>
                <a:chExt cx="840535" cy="402906"/>
              </a:xfrm>
            </p:grpSpPr>
            <p:sp>
              <p:nvSpPr>
                <p:cNvPr id="2052" name="자유형: 도형 2051">
                  <a:extLst>
                    <a:ext uri="{FF2B5EF4-FFF2-40B4-BE49-F238E27FC236}">
                      <a16:creationId xmlns:a16="http://schemas.microsoft.com/office/drawing/2014/main" id="{1B50F2E6-369C-F906-0491-426DB530BD58}"/>
                    </a:ext>
                  </a:extLst>
                </p:cNvPr>
                <p:cNvSpPr/>
                <p:nvPr/>
              </p:nvSpPr>
              <p:spPr>
                <a:xfrm>
                  <a:off x="2348234" y="4396913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7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53" name="자유형: 도형 2052">
                  <a:extLst>
                    <a:ext uri="{FF2B5EF4-FFF2-40B4-BE49-F238E27FC236}">
                      <a16:creationId xmlns:a16="http://schemas.microsoft.com/office/drawing/2014/main" id="{8D06C3B5-7E38-06D4-A9D0-966CD28B4077}"/>
                    </a:ext>
                  </a:extLst>
                </p:cNvPr>
                <p:cNvSpPr/>
                <p:nvPr/>
              </p:nvSpPr>
              <p:spPr>
                <a:xfrm>
                  <a:off x="2530352" y="4396913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7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54" name="자유형: 도형 2053">
                  <a:extLst>
                    <a:ext uri="{FF2B5EF4-FFF2-40B4-BE49-F238E27FC236}">
                      <a16:creationId xmlns:a16="http://schemas.microsoft.com/office/drawing/2014/main" id="{7794037B-94F8-4BC4-ED35-2F2489540786}"/>
                    </a:ext>
                  </a:extLst>
                </p:cNvPr>
                <p:cNvSpPr/>
                <p:nvPr/>
              </p:nvSpPr>
              <p:spPr>
                <a:xfrm>
                  <a:off x="2356187" y="4106070"/>
                  <a:ext cx="74715" cy="74715"/>
                </a:xfrm>
                <a:custGeom>
                  <a:avLst/>
                  <a:gdLst>
                    <a:gd name="connsiteX0" fmla="*/ 74716 w 74715"/>
                    <a:gd name="connsiteY0" fmla="*/ 37358 h 74715"/>
                    <a:gd name="connsiteX1" fmla="*/ 37358 w 74715"/>
                    <a:gd name="connsiteY1" fmla="*/ 74715 h 74715"/>
                    <a:gd name="connsiteX2" fmla="*/ 0 w 74715"/>
                    <a:gd name="connsiteY2" fmla="*/ 37358 h 74715"/>
                    <a:gd name="connsiteX3" fmla="*/ 37358 w 74715"/>
                    <a:gd name="connsiteY3" fmla="*/ 0 h 74715"/>
                    <a:gd name="connsiteX4" fmla="*/ 74716 w 74715"/>
                    <a:gd name="connsiteY4" fmla="*/ 37358 h 747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4715" h="74715">
                      <a:moveTo>
                        <a:pt x="74716" y="37358"/>
                      </a:moveTo>
                      <a:cubicBezTo>
                        <a:pt x="74716" y="57990"/>
                        <a:pt x="57990" y="74715"/>
                        <a:pt x="37358" y="74715"/>
                      </a:cubicBezTo>
                      <a:cubicBezTo>
                        <a:pt x="16726" y="74715"/>
                        <a:pt x="0" y="57990"/>
                        <a:pt x="0" y="37358"/>
                      </a:cubicBezTo>
                      <a:cubicBezTo>
                        <a:pt x="0" y="16726"/>
                        <a:pt x="16726" y="0"/>
                        <a:pt x="37358" y="0"/>
                      </a:cubicBezTo>
                      <a:cubicBezTo>
                        <a:pt x="57990" y="0"/>
                        <a:pt x="74716" y="16726"/>
                        <a:pt x="74716" y="37358"/>
                      </a:cubicBezTo>
                      <a:close/>
                    </a:path>
                  </a:pathLst>
                </a:custGeom>
                <a:solidFill>
                  <a:srgbClr val="CFCFCF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55" name="자유형: 도형 2054">
                  <a:extLst>
                    <a:ext uri="{FF2B5EF4-FFF2-40B4-BE49-F238E27FC236}">
                      <a16:creationId xmlns:a16="http://schemas.microsoft.com/office/drawing/2014/main" id="{BDE4C2E7-1C99-18E2-CD54-C7840799A1BF}"/>
                    </a:ext>
                  </a:extLst>
                </p:cNvPr>
                <p:cNvSpPr/>
                <p:nvPr/>
              </p:nvSpPr>
              <p:spPr>
                <a:xfrm>
                  <a:off x="2538304" y="4106070"/>
                  <a:ext cx="74715" cy="74715"/>
                </a:xfrm>
                <a:custGeom>
                  <a:avLst/>
                  <a:gdLst>
                    <a:gd name="connsiteX0" fmla="*/ 74716 w 74715"/>
                    <a:gd name="connsiteY0" fmla="*/ 37358 h 74715"/>
                    <a:gd name="connsiteX1" fmla="*/ 37358 w 74715"/>
                    <a:gd name="connsiteY1" fmla="*/ 74715 h 74715"/>
                    <a:gd name="connsiteX2" fmla="*/ 0 w 74715"/>
                    <a:gd name="connsiteY2" fmla="*/ 37358 h 74715"/>
                    <a:gd name="connsiteX3" fmla="*/ 37358 w 74715"/>
                    <a:gd name="connsiteY3" fmla="*/ 0 h 74715"/>
                    <a:gd name="connsiteX4" fmla="*/ 74716 w 74715"/>
                    <a:gd name="connsiteY4" fmla="*/ 37358 h 747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4715" h="74715">
                      <a:moveTo>
                        <a:pt x="74716" y="37358"/>
                      </a:moveTo>
                      <a:cubicBezTo>
                        <a:pt x="74716" y="57990"/>
                        <a:pt x="57990" y="74715"/>
                        <a:pt x="37358" y="74715"/>
                      </a:cubicBezTo>
                      <a:cubicBezTo>
                        <a:pt x="16726" y="74715"/>
                        <a:pt x="0" y="57990"/>
                        <a:pt x="0" y="37358"/>
                      </a:cubicBezTo>
                      <a:cubicBezTo>
                        <a:pt x="0" y="16726"/>
                        <a:pt x="16726" y="0"/>
                        <a:pt x="37358" y="0"/>
                      </a:cubicBezTo>
                      <a:cubicBezTo>
                        <a:pt x="57990" y="0"/>
                        <a:pt x="74716" y="16726"/>
                        <a:pt x="74716" y="37358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56" name="자유형: 도형 2055">
                  <a:extLst>
                    <a:ext uri="{FF2B5EF4-FFF2-40B4-BE49-F238E27FC236}">
                      <a16:creationId xmlns:a16="http://schemas.microsoft.com/office/drawing/2014/main" id="{C2D9E0B5-321A-EE29-4B93-3EAFEB6FC410}"/>
                    </a:ext>
                  </a:extLst>
                </p:cNvPr>
                <p:cNvSpPr/>
                <p:nvPr/>
              </p:nvSpPr>
              <p:spPr>
                <a:xfrm>
                  <a:off x="2712470" y="4396913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7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57" name="자유형: 도형 2056">
                  <a:extLst>
                    <a:ext uri="{FF2B5EF4-FFF2-40B4-BE49-F238E27FC236}">
                      <a16:creationId xmlns:a16="http://schemas.microsoft.com/office/drawing/2014/main" id="{DADB4F19-97BE-5831-9BF1-6B0114ED55AF}"/>
                    </a:ext>
                  </a:extLst>
                </p:cNvPr>
                <p:cNvSpPr/>
                <p:nvPr/>
              </p:nvSpPr>
              <p:spPr>
                <a:xfrm>
                  <a:off x="2894588" y="4396913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7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58" name="자유형: 도형 2057">
                  <a:extLst>
                    <a:ext uri="{FF2B5EF4-FFF2-40B4-BE49-F238E27FC236}">
                      <a16:creationId xmlns:a16="http://schemas.microsoft.com/office/drawing/2014/main" id="{2A580781-1DF8-EDFB-EDBB-EE191A5D58CA}"/>
                    </a:ext>
                  </a:extLst>
                </p:cNvPr>
                <p:cNvSpPr/>
                <p:nvPr/>
              </p:nvSpPr>
              <p:spPr>
                <a:xfrm>
                  <a:off x="3076706" y="4396913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7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059" name="그래픽 20" descr="휴대폰 및 계산기와 노트북">
                <a:extLst>
                  <a:ext uri="{FF2B5EF4-FFF2-40B4-BE49-F238E27FC236}">
                    <a16:creationId xmlns:a16="http://schemas.microsoft.com/office/drawing/2014/main" id="{A04955A2-5A4E-0C69-D392-E9CC03D7EE8F}"/>
                  </a:ext>
                </a:extLst>
              </p:cNvPr>
              <p:cNvGrpSpPr/>
              <p:nvPr/>
            </p:nvGrpSpPr>
            <p:grpSpPr>
              <a:xfrm>
                <a:off x="2348234" y="4574360"/>
                <a:ext cx="840535" cy="112063"/>
                <a:chOff x="2348234" y="4574360"/>
                <a:chExt cx="840535" cy="112063"/>
              </a:xfrm>
            </p:grpSpPr>
            <p:sp>
              <p:nvSpPr>
                <p:cNvPr id="2060" name="자유형: 도형 2059">
                  <a:extLst>
                    <a:ext uri="{FF2B5EF4-FFF2-40B4-BE49-F238E27FC236}">
                      <a16:creationId xmlns:a16="http://schemas.microsoft.com/office/drawing/2014/main" id="{A2F2A5DA-DC8D-5B8E-4A58-C1EE8F385CBB}"/>
                    </a:ext>
                  </a:extLst>
                </p:cNvPr>
                <p:cNvSpPr/>
                <p:nvPr/>
              </p:nvSpPr>
              <p:spPr>
                <a:xfrm>
                  <a:off x="2348234" y="4574360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-1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6"/>
                        <a:pt x="25086" y="-1"/>
                        <a:pt x="56032" y="-1"/>
                      </a:cubicBezTo>
                      <a:cubicBezTo>
                        <a:pt x="86977" y="-1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CFCFCF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61" name="자유형: 도형 2060">
                  <a:extLst>
                    <a:ext uri="{FF2B5EF4-FFF2-40B4-BE49-F238E27FC236}">
                      <a16:creationId xmlns:a16="http://schemas.microsoft.com/office/drawing/2014/main" id="{FE8233A7-D950-2BE0-F68F-F92A016CBCE2}"/>
                    </a:ext>
                  </a:extLst>
                </p:cNvPr>
                <p:cNvSpPr/>
                <p:nvPr/>
              </p:nvSpPr>
              <p:spPr>
                <a:xfrm>
                  <a:off x="2530352" y="4574360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-1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6"/>
                        <a:pt x="25086" y="-1"/>
                        <a:pt x="56032" y="-1"/>
                      </a:cubicBezTo>
                      <a:cubicBezTo>
                        <a:pt x="86977" y="-1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62" name="자유형: 도형 2061">
                  <a:extLst>
                    <a:ext uri="{FF2B5EF4-FFF2-40B4-BE49-F238E27FC236}">
                      <a16:creationId xmlns:a16="http://schemas.microsoft.com/office/drawing/2014/main" id="{1674E8A5-D4AC-A24B-DA4D-13CC9E88C96B}"/>
                    </a:ext>
                  </a:extLst>
                </p:cNvPr>
                <p:cNvSpPr/>
                <p:nvPr/>
              </p:nvSpPr>
              <p:spPr>
                <a:xfrm>
                  <a:off x="2712470" y="4574360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-1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6"/>
                        <a:pt x="25086" y="-1"/>
                        <a:pt x="56032" y="-1"/>
                      </a:cubicBezTo>
                      <a:cubicBezTo>
                        <a:pt x="86977" y="-1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63" name="자유형: 도형 2062">
                  <a:extLst>
                    <a:ext uri="{FF2B5EF4-FFF2-40B4-BE49-F238E27FC236}">
                      <a16:creationId xmlns:a16="http://schemas.microsoft.com/office/drawing/2014/main" id="{BB6BFBF0-64CA-E852-A8B1-50AD5D28D5C0}"/>
                    </a:ext>
                  </a:extLst>
                </p:cNvPr>
                <p:cNvSpPr/>
                <p:nvPr/>
              </p:nvSpPr>
              <p:spPr>
                <a:xfrm>
                  <a:off x="2894588" y="4574360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-1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6"/>
                        <a:pt x="25086" y="-1"/>
                        <a:pt x="56032" y="-1"/>
                      </a:cubicBezTo>
                      <a:cubicBezTo>
                        <a:pt x="86977" y="-1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64" name="자유형: 도형 2063">
                  <a:extLst>
                    <a:ext uri="{FF2B5EF4-FFF2-40B4-BE49-F238E27FC236}">
                      <a16:creationId xmlns:a16="http://schemas.microsoft.com/office/drawing/2014/main" id="{C82E0585-7768-CDAA-F6F5-EBD6EC8B7A6F}"/>
                    </a:ext>
                  </a:extLst>
                </p:cNvPr>
                <p:cNvSpPr/>
                <p:nvPr/>
              </p:nvSpPr>
              <p:spPr>
                <a:xfrm>
                  <a:off x="3076706" y="4574360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-1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6"/>
                        <a:pt x="25086" y="-1"/>
                        <a:pt x="56032" y="-1"/>
                      </a:cubicBezTo>
                      <a:cubicBezTo>
                        <a:pt x="86977" y="-1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CFCFCF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065" name="그래픽 20" descr="휴대폰 및 계산기와 노트북">
                <a:extLst>
                  <a:ext uri="{FF2B5EF4-FFF2-40B4-BE49-F238E27FC236}">
                    <a16:creationId xmlns:a16="http://schemas.microsoft.com/office/drawing/2014/main" id="{3D0A4756-5C5D-FEFC-41EE-71A1EB7A10DF}"/>
                  </a:ext>
                </a:extLst>
              </p:cNvPr>
              <p:cNvGrpSpPr/>
              <p:nvPr/>
            </p:nvGrpSpPr>
            <p:grpSpPr>
              <a:xfrm>
                <a:off x="2348234" y="4751807"/>
                <a:ext cx="840535" cy="112063"/>
                <a:chOff x="2348234" y="4751807"/>
                <a:chExt cx="840535" cy="112063"/>
              </a:xfrm>
            </p:grpSpPr>
            <p:sp>
              <p:nvSpPr>
                <p:cNvPr id="2066" name="자유형: 도형 2065">
                  <a:extLst>
                    <a:ext uri="{FF2B5EF4-FFF2-40B4-BE49-F238E27FC236}">
                      <a16:creationId xmlns:a16="http://schemas.microsoft.com/office/drawing/2014/main" id="{9E226C9C-CC7E-0694-2F7C-E6A81A48E6F6}"/>
                    </a:ext>
                  </a:extLst>
                </p:cNvPr>
                <p:cNvSpPr/>
                <p:nvPr/>
              </p:nvSpPr>
              <p:spPr>
                <a:xfrm>
                  <a:off x="2348234" y="4751807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7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CFCFCF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67" name="자유형: 도형 2066">
                  <a:extLst>
                    <a:ext uri="{FF2B5EF4-FFF2-40B4-BE49-F238E27FC236}">
                      <a16:creationId xmlns:a16="http://schemas.microsoft.com/office/drawing/2014/main" id="{CEBE18A5-C5E4-6591-D787-D5C7CBFC1D26}"/>
                    </a:ext>
                  </a:extLst>
                </p:cNvPr>
                <p:cNvSpPr/>
                <p:nvPr/>
              </p:nvSpPr>
              <p:spPr>
                <a:xfrm>
                  <a:off x="2530352" y="4751807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7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68" name="자유형: 도형 2067">
                  <a:extLst>
                    <a:ext uri="{FF2B5EF4-FFF2-40B4-BE49-F238E27FC236}">
                      <a16:creationId xmlns:a16="http://schemas.microsoft.com/office/drawing/2014/main" id="{EF3C913F-F797-E32E-6D9D-5140BA5A8E9E}"/>
                    </a:ext>
                  </a:extLst>
                </p:cNvPr>
                <p:cNvSpPr/>
                <p:nvPr/>
              </p:nvSpPr>
              <p:spPr>
                <a:xfrm>
                  <a:off x="2712470" y="4751807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7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69" name="자유형: 도형 2068">
                  <a:extLst>
                    <a:ext uri="{FF2B5EF4-FFF2-40B4-BE49-F238E27FC236}">
                      <a16:creationId xmlns:a16="http://schemas.microsoft.com/office/drawing/2014/main" id="{E19A60D1-30AB-132B-F3CE-2257AD034285}"/>
                    </a:ext>
                  </a:extLst>
                </p:cNvPr>
                <p:cNvSpPr/>
                <p:nvPr/>
              </p:nvSpPr>
              <p:spPr>
                <a:xfrm>
                  <a:off x="2894588" y="4751807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7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70" name="자유형: 도형 2069">
                  <a:extLst>
                    <a:ext uri="{FF2B5EF4-FFF2-40B4-BE49-F238E27FC236}">
                      <a16:creationId xmlns:a16="http://schemas.microsoft.com/office/drawing/2014/main" id="{DC7BB6F2-C68A-A7AC-0CFE-D5A69FB4CCC5}"/>
                    </a:ext>
                  </a:extLst>
                </p:cNvPr>
                <p:cNvSpPr/>
                <p:nvPr/>
              </p:nvSpPr>
              <p:spPr>
                <a:xfrm>
                  <a:off x="3076706" y="4751807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7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CFCFCF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071" name="그래픽 20" descr="휴대폰 및 계산기와 노트북">
                <a:extLst>
                  <a:ext uri="{FF2B5EF4-FFF2-40B4-BE49-F238E27FC236}">
                    <a16:creationId xmlns:a16="http://schemas.microsoft.com/office/drawing/2014/main" id="{5890726B-666C-1442-4DC6-F877C4639AD7}"/>
                  </a:ext>
                </a:extLst>
              </p:cNvPr>
              <p:cNvGrpSpPr/>
              <p:nvPr/>
            </p:nvGrpSpPr>
            <p:grpSpPr>
              <a:xfrm>
                <a:off x="2348234" y="4929254"/>
                <a:ext cx="840535" cy="112063"/>
                <a:chOff x="2348234" y="4929254"/>
                <a:chExt cx="840535" cy="112063"/>
              </a:xfrm>
            </p:grpSpPr>
            <p:sp>
              <p:nvSpPr>
                <p:cNvPr id="2072" name="자유형: 도형 2071">
                  <a:extLst>
                    <a:ext uri="{FF2B5EF4-FFF2-40B4-BE49-F238E27FC236}">
                      <a16:creationId xmlns:a16="http://schemas.microsoft.com/office/drawing/2014/main" id="{263E4532-4A07-8132-CD8E-20F52FD46300}"/>
                    </a:ext>
                  </a:extLst>
                </p:cNvPr>
                <p:cNvSpPr/>
                <p:nvPr/>
              </p:nvSpPr>
              <p:spPr>
                <a:xfrm>
                  <a:off x="2348234" y="4929254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7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CFCFCF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73" name="자유형: 도형 2072">
                  <a:extLst>
                    <a:ext uri="{FF2B5EF4-FFF2-40B4-BE49-F238E27FC236}">
                      <a16:creationId xmlns:a16="http://schemas.microsoft.com/office/drawing/2014/main" id="{0603043C-1A66-0491-8CA2-62462434C052}"/>
                    </a:ext>
                  </a:extLst>
                </p:cNvPr>
                <p:cNvSpPr/>
                <p:nvPr/>
              </p:nvSpPr>
              <p:spPr>
                <a:xfrm>
                  <a:off x="2530352" y="4929254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7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74" name="자유형: 도형 2073">
                  <a:extLst>
                    <a:ext uri="{FF2B5EF4-FFF2-40B4-BE49-F238E27FC236}">
                      <a16:creationId xmlns:a16="http://schemas.microsoft.com/office/drawing/2014/main" id="{8DF076AA-21A7-9D71-C18B-975C1C7754AE}"/>
                    </a:ext>
                  </a:extLst>
                </p:cNvPr>
                <p:cNvSpPr/>
                <p:nvPr/>
              </p:nvSpPr>
              <p:spPr>
                <a:xfrm>
                  <a:off x="2712470" y="4929254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7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75" name="자유형: 도형 2074">
                  <a:extLst>
                    <a:ext uri="{FF2B5EF4-FFF2-40B4-BE49-F238E27FC236}">
                      <a16:creationId xmlns:a16="http://schemas.microsoft.com/office/drawing/2014/main" id="{9D92300A-AED1-3996-99E3-319BCB16013B}"/>
                    </a:ext>
                  </a:extLst>
                </p:cNvPr>
                <p:cNvSpPr/>
                <p:nvPr/>
              </p:nvSpPr>
              <p:spPr>
                <a:xfrm>
                  <a:off x="2894588" y="4929254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7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76" name="자유형: 도형 2075">
                  <a:extLst>
                    <a:ext uri="{FF2B5EF4-FFF2-40B4-BE49-F238E27FC236}">
                      <a16:creationId xmlns:a16="http://schemas.microsoft.com/office/drawing/2014/main" id="{984086B0-8797-46D9-3800-72E03F866C0D}"/>
                    </a:ext>
                  </a:extLst>
                </p:cNvPr>
                <p:cNvSpPr/>
                <p:nvPr/>
              </p:nvSpPr>
              <p:spPr>
                <a:xfrm>
                  <a:off x="3076706" y="4929254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7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CFCFCF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077" name="그래픽 20" descr="휴대폰 및 계산기와 노트북">
                <a:extLst>
                  <a:ext uri="{FF2B5EF4-FFF2-40B4-BE49-F238E27FC236}">
                    <a16:creationId xmlns:a16="http://schemas.microsoft.com/office/drawing/2014/main" id="{C88D799F-65BA-AB88-A125-F967B84F9F26}"/>
                  </a:ext>
                </a:extLst>
              </p:cNvPr>
              <p:cNvGrpSpPr/>
              <p:nvPr/>
            </p:nvGrpSpPr>
            <p:grpSpPr>
              <a:xfrm>
                <a:off x="2348234" y="5106701"/>
                <a:ext cx="840535" cy="112063"/>
                <a:chOff x="2348234" y="5106701"/>
                <a:chExt cx="840535" cy="112063"/>
              </a:xfrm>
            </p:grpSpPr>
            <p:sp>
              <p:nvSpPr>
                <p:cNvPr id="2078" name="자유형: 도형 2077">
                  <a:extLst>
                    <a:ext uri="{FF2B5EF4-FFF2-40B4-BE49-F238E27FC236}">
                      <a16:creationId xmlns:a16="http://schemas.microsoft.com/office/drawing/2014/main" id="{32810A79-DFA4-B68D-9111-11B677D1A0E4}"/>
                    </a:ext>
                  </a:extLst>
                </p:cNvPr>
                <p:cNvSpPr/>
                <p:nvPr/>
              </p:nvSpPr>
              <p:spPr>
                <a:xfrm>
                  <a:off x="2348234" y="5106701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6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CFCFCF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79" name="자유형: 도형 2078">
                  <a:extLst>
                    <a:ext uri="{FF2B5EF4-FFF2-40B4-BE49-F238E27FC236}">
                      <a16:creationId xmlns:a16="http://schemas.microsoft.com/office/drawing/2014/main" id="{104B8802-90B1-FA65-5106-8F6B70FF4B33}"/>
                    </a:ext>
                  </a:extLst>
                </p:cNvPr>
                <p:cNvSpPr/>
                <p:nvPr/>
              </p:nvSpPr>
              <p:spPr>
                <a:xfrm>
                  <a:off x="2530352" y="5106701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6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024" name="자유형: 도형 1023">
                  <a:extLst>
                    <a:ext uri="{FF2B5EF4-FFF2-40B4-BE49-F238E27FC236}">
                      <a16:creationId xmlns:a16="http://schemas.microsoft.com/office/drawing/2014/main" id="{4B51477F-B4EE-FC85-90C0-03C60FA20347}"/>
                    </a:ext>
                  </a:extLst>
                </p:cNvPr>
                <p:cNvSpPr/>
                <p:nvPr/>
              </p:nvSpPr>
              <p:spPr>
                <a:xfrm>
                  <a:off x="2712470" y="5106701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6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CFCFCF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025" name="자유형: 도형 1024">
                  <a:extLst>
                    <a:ext uri="{FF2B5EF4-FFF2-40B4-BE49-F238E27FC236}">
                      <a16:creationId xmlns:a16="http://schemas.microsoft.com/office/drawing/2014/main" id="{783041FC-D98C-18F3-6CE4-63BBA320F9A0}"/>
                    </a:ext>
                  </a:extLst>
                </p:cNvPr>
                <p:cNvSpPr/>
                <p:nvPr/>
              </p:nvSpPr>
              <p:spPr>
                <a:xfrm>
                  <a:off x="2894588" y="5106701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6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4CE6B8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027" name="자유형: 도형 1026">
                  <a:extLst>
                    <a:ext uri="{FF2B5EF4-FFF2-40B4-BE49-F238E27FC236}">
                      <a16:creationId xmlns:a16="http://schemas.microsoft.com/office/drawing/2014/main" id="{CB72960E-68F8-F053-5572-6A458839CE64}"/>
                    </a:ext>
                  </a:extLst>
                </p:cNvPr>
                <p:cNvSpPr/>
                <p:nvPr/>
              </p:nvSpPr>
              <p:spPr>
                <a:xfrm>
                  <a:off x="3076706" y="5106701"/>
                  <a:ext cx="112063" cy="112063"/>
                </a:xfrm>
                <a:custGeom>
                  <a:avLst/>
                  <a:gdLst>
                    <a:gd name="connsiteX0" fmla="*/ 112064 w 112063"/>
                    <a:gd name="connsiteY0" fmla="*/ 56032 h 112063"/>
                    <a:gd name="connsiteX1" fmla="*/ 56032 w 112063"/>
                    <a:gd name="connsiteY1" fmla="*/ 112064 h 112063"/>
                    <a:gd name="connsiteX2" fmla="*/ 0 w 112063"/>
                    <a:gd name="connsiteY2" fmla="*/ 56032 h 112063"/>
                    <a:gd name="connsiteX3" fmla="*/ 56032 w 112063"/>
                    <a:gd name="connsiteY3" fmla="*/ 0 h 112063"/>
                    <a:gd name="connsiteX4" fmla="*/ 112064 w 112063"/>
                    <a:gd name="connsiteY4" fmla="*/ 56032 h 11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63" h="112063">
                      <a:moveTo>
                        <a:pt x="112064" y="56032"/>
                      </a:moveTo>
                      <a:cubicBezTo>
                        <a:pt x="112064" y="86977"/>
                        <a:pt x="86977" y="112064"/>
                        <a:pt x="56032" y="112064"/>
                      </a:cubicBezTo>
                      <a:cubicBezTo>
                        <a:pt x="25086" y="112064"/>
                        <a:pt x="0" y="86978"/>
                        <a:pt x="0" y="56032"/>
                      </a:cubicBezTo>
                      <a:cubicBezTo>
                        <a:pt x="0" y="25086"/>
                        <a:pt x="25086" y="0"/>
                        <a:pt x="56032" y="0"/>
                      </a:cubicBezTo>
                      <a:cubicBezTo>
                        <a:pt x="86977" y="0"/>
                        <a:pt x="112064" y="25086"/>
                        <a:pt x="112064" y="56032"/>
                      </a:cubicBezTo>
                      <a:close/>
                    </a:path>
                  </a:pathLst>
                </a:custGeom>
                <a:solidFill>
                  <a:srgbClr val="CFCFCF"/>
                </a:solidFill>
                <a:ln w="9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sp>
          <p:nvSpPr>
            <p:cNvPr id="1029" name="자유형: 도형 1028">
              <a:extLst>
                <a:ext uri="{FF2B5EF4-FFF2-40B4-BE49-F238E27FC236}">
                  <a16:creationId xmlns:a16="http://schemas.microsoft.com/office/drawing/2014/main" id="{C2771C1E-F7ED-6225-0C8A-B1071DAFF5B2}"/>
                </a:ext>
              </a:extLst>
            </p:cNvPr>
            <p:cNvSpPr/>
            <p:nvPr/>
          </p:nvSpPr>
          <p:spPr>
            <a:xfrm>
              <a:off x="2300316" y="3651466"/>
              <a:ext cx="896576" cy="322728"/>
            </a:xfrm>
            <a:custGeom>
              <a:avLst/>
              <a:gdLst>
                <a:gd name="connsiteX0" fmla="*/ 0 w 896576"/>
                <a:gd name="connsiteY0" fmla="*/ 0 h 322728"/>
                <a:gd name="connsiteX1" fmla="*/ 896577 w 896576"/>
                <a:gd name="connsiteY1" fmla="*/ 0 h 322728"/>
                <a:gd name="connsiteX2" fmla="*/ 896577 w 896576"/>
                <a:gd name="connsiteY2" fmla="*/ 322728 h 322728"/>
                <a:gd name="connsiteX3" fmla="*/ 0 w 896576"/>
                <a:gd name="connsiteY3" fmla="*/ 322728 h 322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6576" h="322728">
                  <a:moveTo>
                    <a:pt x="0" y="0"/>
                  </a:moveTo>
                  <a:lnTo>
                    <a:pt x="896577" y="0"/>
                  </a:lnTo>
                  <a:lnTo>
                    <a:pt x="896577" y="322728"/>
                  </a:lnTo>
                  <a:lnTo>
                    <a:pt x="0" y="322728"/>
                  </a:lnTo>
                  <a:close/>
                </a:path>
              </a:pathLst>
            </a:custGeom>
            <a:solidFill>
              <a:srgbClr val="D2FAF0"/>
            </a:solidFill>
            <a:ln w="96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030" name="자유형: 도형 1029">
              <a:extLst>
                <a:ext uri="{FF2B5EF4-FFF2-40B4-BE49-F238E27FC236}">
                  <a16:creationId xmlns:a16="http://schemas.microsoft.com/office/drawing/2014/main" id="{E9A54E4C-BAC7-FA61-9A5A-61341F530A4E}"/>
                </a:ext>
              </a:extLst>
            </p:cNvPr>
            <p:cNvSpPr/>
            <p:nvPr/>
          </p:nvSpPr>
          <p:spPr>
            <a:xfrm>
              <a:off x="2315383" y="3516067"/>
              <a:ext cx="227842" cy="46410"/>
            </a:xfrm>
            <a:custGeom>
              <a:avLst/>
              <a:gdLst>
                <a:gd name="connsiteX0" fmla="*/ 0 w 227842"/>
                <a:gd name="connsiteY0" fmla="*/ 0 h 46410"/>
                <a:gd name="connsiteX1" fmla="*/ 227843 w 227842"/>
                <a:gd name="connsiteY1" fmla="*/ 0 h 46410"/>
                <a:gd name="connsiteX2" fmla="*/ 227843 w 227842"/>
                <a:gd name="connsiteY2" fmla="*/ 46410 h 46410"/>
                <a:gd name="connsiteX3" fmla="*/ 0 w 227842"/>
                <a:gd name="connsiteY3" fmla="*/ 46410 h 46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7842" h="46410">
                  <a:moveTo>
                    <a:pt x="0" y="0"/>
                  </a:moveTo>
                  <a:lnTo>
                    <a:pt x="227843" y="0"/>
                  </a:lnTo>
                  <a:lnTo>
                    <a:pt x="227843" y="46410"/>
                  </a:lnTo>
                  <a:lnTo>
                    <a:pt x="0" y="46410"/>
                  </a:lnTo>
                  <a:close/>
                </a:path>
              </a:pathLst>
            </a:custGeom>
            <a:solidFill>
              <a:srgbClr val="D2FAF0"/>
            </a:solidFill>
            <a:ln w="96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</p:grpSp>
      <p:grpSp>
        <p:nvGrpSpPr>
          <p:cNvPr id="1031" name="그래픽 20" descr="휴대폰 및 계산기와 노트북">
            <a:extLst>
              <a:ext uri="{FF2B5EF4-FFF2-40B4-BE49-F238E27FC236}">
                <a16:creationId xmlns:a16="http://schemas.microsoft.com/office/drawing/2014/main" id="{B59EC2FF-823A-CA45-DF49-C477997A7F53}"/>
              </a:ext>
            </a:extLst>
          </p:cNvPr>
          <p:cNvGrpSpPr/>
          <p:nvPr/>
        </p:nvGrpSpPr>
        <p:grpSpPr>
          <a:xfrm>
            <a:off x="8825532" y="4060424"/>
            <a:ext cx="1074033" cy="2085530"/>
            <a:chOff x="8172390" y="4132996"/>
            <a:chExt cx="1074033" cy="2085530"/>
          </a:xfrm>
        </p:grpSpPr>
        <p:sp>
          <p:nvSpPr>
            <p:cNvPr id="1032" name="자유형: 도형 1031">
              <a:extLst>
                <a:ext uri="{FF2B5EF4-FFF2-40B4-BE49-F238E27FC236}">
                  <a16:creationId xmlns:a16="http://schemas.microsoft.com/office/drawing/2014/main" id="{DEBB168B-B454-FA47-E6D5-569552CC83FA}"/>
                </a:ext>
              </a:extLst>
            </p:cNvPr>
            <p:cNvSpPr/>
            <p:nvPr/>
          </p:nvSpPr>
          <p:spPr>
            <a:xfrm>
              <a:off x="8172390" y="4132996"/>
              <a:ext cx="1074033" cy="2085530"/>
            </a:xfrm>
            <a:custGeom>
              <a:avLst/>
              <a:gdLst>
                <a:gd name="connsiteX0" fmla="*/ 1074033 w 1074033"/>
                <a:gd name="connsiteY0" fmla="*/ 96410 h 2085530"/>
                <a:gd name="connsiteX1" fmla="*/ 977623 w 1074033"/>
                <a:gd name="connsiteY1" fmla="*/ 0 h 2085530"/>
                <a:gd name="connsiteX2" fmla="*/ 96410 w 1074033"/>
                <a:gd name="connsiteY2" fmla="*/ 0 h 2085530"/>
                <a:gd name="connsiteX3" fmla="*/ 0 w 1074033"/>
                <a:gd name="connsiteY3" fmla="*/ 96410 h 2085530"/>
                <a:gd name="connsiteX4" fmla="*/ 0 w 1074033"/>
                <a:gd name="connsiteY4" fmla="*/ 1989121 h 2085530"/>
                <a:gd name="connsiteX5" fmla="*/ 96410 w 1074033"/>
                <a:gd name="connsiteY5" fmla="*/ 2085531 h 2085530"/>
                <a:gd name="connsiteX6" fmla="*/ 977623 w 1074033"/>
                <a:gd name="connsiteY6" fmla="*/ 2085531 h 2085530"/>
                <a:gd name="connsiteX7" fmla="*/ 1074033 w 1074033"/>
                <a:gd name="connsiteY7" fmla="*/ 1989121 h 2085530"/>
                <a:gd name="connsiteX8" fmla="*/ 1074033 w 1074033"/>
                <a:gd name="connsiteY8" fmla="*/ 96410 h 2085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4033" h="2085530">
                  <a:moveTo>
                    <a:pt x="1074033" y="96410"/>
                  </a:moveTo>
                  <a:cubicBezTo>
                    <a:pt x="1074033" y="43168"/>
                    <a:pt x="1030866" y="0"/>
                    <a:pt x="977623" y="0"/>
                  </a:cubicBezTo>
                  <a:lnTo>
                    <a:pt x="96410" y="0"/>
                  </a:lnTo>
                  <a:cubicBezTo>
                    <a:pt x="43167" y="0"/>
                    <a:pt x="0" y="43168"/>
                    <a:pt x="0" y="96410"/>
                  </a:cubicBezTo>
                  <a:lnTo>
                    <a:pt x="0" y="1989121"/>
                  </a:lnTo>
                  <a:cubicBezTo>
                    <a:pt x="0" y="2042364"/>
                    <a:pt x="43167" y="2085531"/>
                    <a:pt x="96410" y="2085531"/>
                  </a:cubicBezTo>
                  <a:lnTo>
                    <a:pt x="977623" y="2085531"/>
                  </a:lnTo>
                  <a:cubicBezTo>
                    <a:pt x="1030866" y="2085531"/>
                    <a:pt x="1074033" y="2042364"/>
                    <a:pt x="1074033" y="1989121"/>
                  </a:cubicBezTo>
                  <a:lnTo>
                    <a:pt x="1074033" y="96410"/>
                  </a:lnTo>
                  <a:close/>
                </a:path>
              </a:pathLst>
            </a:custGeom>
            <a:solidFill>
              <a:srgbClr val="505050"/>
            </a:solidFill>
            <a:ln w="96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33" name="자유형: 도형 1032">
              <a:extLst>
                <a:ext uri="{FF2B5EF4-FFF2-40B4-BE49-F238E27FC236}">
                  <a16:creationId xmlns:a16="http://schemas.microsoft.com/office/drawing/2014/main" id="{C4BF2794-B25A-9A2A-DD84-6FC5BB3F702D}"/>
                </a:ext>
              </a:extLst>
            </p:cNvPr>
            <p:cNvSpPr/>
            <p:nvPr/>
          </p:nvSpPr>
          <p:spPr>
            <a:xfrm>
              <a:off x="8226096" y="4239153"/>
              <a:ext cx="966631" cy="1855912"/>
            </a:xfrm>
            <a:custGeom>
              <a:avLst/>
              <a:gdLst>
                <a:gd name="connsiteX0" fmla="*/ 0 w 966631"/>
                <a:gd name="connsiteY0" fmla="*/ 0 h 1855912"/>
                <a:gd name="connsiteX1" fmla="*/ 966631 w 966631"/>
                <a:gd name="connsiteY1" fmla="*/ 0 h 1855912"/>
                <a:gd name="connsiteX2" fmla="*/ 966631 w 966631"/>
                <a:gd name="connsiteY2" fmla="*/ 1855913 h 1855912"/>
                <a:gd name="connsiteX3" fmla="*/ 0 w 966631"/>
                <a:gd name="connsiteY3" fmla="*/ 1855913 h 1855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6631" h="1855912">
                  <a:moveTo>
                    <a:pt x="0" y="0"/>
                  </a:moveTo>
                  <a:lnTo>
                    <a:pt x="966631" y="0"/>
                  </a:lnTo>
                  <a:lnTo>
                    <a:pt x="966631" y="1855913"/>
                  </a:lnTo>
                  <a:lnTo>
                    <a:pt x="0" y="1855913"/>
                  </a:lnTo>
                  <a:close/>
                </a:path>
              </a:pathLst>
            </a:custGeom>
            <a:solidFill>
              <a:srgbClr val="D2FAF0"/>
            </a:solidFill>
            <a:ln w="96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34" name="자유형: 도형 1033">
              <a:extLst>
                <a:ext uri="{FF2B5EF4-FFF2-40B4-BE49-F238E27FC236}">
                  <a16:creationId xmlns:a16="http://schemas.microsoft.com/office/drawing/2014/main" id="{FCD55E02-07EC-17D7-B6EC-8E69F65E848D}"/>
                </a:ext>
              </a:extLst>
            </p:cNvPr>
            <p:cNvSpPr/>
            <p:nvPr/>
          </p:nvSpPr>
          <p:spPr>
            <a:xfrm>
              <a:off x="8226095" y="4520162"/>
              <a:ext cx="966631" cy="1574913"/>
            </a:xfrm>
            <a:custGeom>
              <a:avLst/>
              <a:gdLst>
                <a:gd name="connsiteX0" fmla="*/ 0 w 966631"/>
                <a:gd name="connsiteY0" fmla="*/ 966632 h 1574913"/>
                <a:gd name="connsiteX1" fmla="*/ 0 w 966631"/>
                <a:gd name="connsiteY1" fmla="*/ 1303517 h 1574913"/>
                <a:gd name="connsiteX2" fmla="*/ 0 w 966631"/>
                <a:gd name="connsiteY2" fmla="*/ 1574914 h 1574913"/>
                <a:gd name="connsiteX3" fmla="*/ 966632 w 966631"/>
                <a:gd name="connsiteY3" fmla="*/ 1574914 h 1574913"/>
                <a:gd name="connsiteX4" fmla="*/ 966632 w 966631"/>
                <a:gd name="connsiteY4" fmla="*/ 0 h 1574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6631" h="1574913">
                  <a:moveTo>
                    <a:pt x="0" y="966632"/>
                  </a:moveTo>
                  <a:lnTo>
                    <a:pt x="0" y="1303517"/>
                  </a:lnTo>
                  <a:lnTo>
                    <a:pt x="0" y="1574914"/>
                  </a:lnTo>
                  <a:lnTo>
                    <a:pt x="966632" y="1574914"/>
                  </a:lnTo>
                  <a:lnTo>
                    <a:pt x="966632" y="0"/>
                  </a:lnTo>
                  <a:close/>
                </a:path>
              </a:pathLst>
            </a:custGeom>
            <a:solidFill>
              <a:srgbClr val="4CE6B8"/>
            </a:solidFill>
            <a:ln w="96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035" name="자유형: 도형 1034">
              <a:extLst>
                <a:ext uri="{FF2B5EF4-FFF2-40B4-BE49-F238E27FC236}">
                  <a16:creationId xmlns:a16="http://schemas.microsoft.com/office/drawing/2014/main" id="{2778C589-7CD4-3B77-B925-05A726A73659}"/>
                </a:ext>
              </a:extLst>
            </p:cNvPr>
            <p:cNvSpPr/>
            <p:nvPr/>
          </p:nvSpPr>
          <p:spPr>
            <a:xfrm>
              <a:off x="8423317" y="5339331"/>
              <a:ext cx="559739" cy="57904"/>
            </a:xfrm>
            <a:custGeom>
              <a:avLst/>
              <a:gdLst>
                <a:gd name="connsiteX0" fmla="*/ 530787 w 559739"/>
                <a:gd name="connsiteY0" fmla="*/ 57904 h 57904"/>
                <a:gd name="connsiteX1" fmla="*/ 28952 w 559739"/>
                <a:gd name="connsiteY1" fmla="*/ 57904 h 57904"/>
                <a:gd name="connsiteX2" fmla="*/ 0 w 559739"/>
                <a:gd name="connsiteY2" fmla="*/ 28952 h 57904"/>
                <a:gd name="connsiteX3" fmla="*/ 28952 w 559739"/>
                <a:gd name="connsiteY3" fmla="*/ 0 h 57904"/>
                <a:gd name="connsiteX4" fmla="*/ 530787 w 559739"/>
                <a:gd name="connsiteY4" fmla="*/ 0 h 57904"/>
                <a:gd name="connsiteX5" fmla="*/ 559739 w 559739"/>
                <a:gd name="connsiteY5" fmla="*/ 28952 h 57904"/>
                <a:gd name="connsiteX6" fmla="*/ 530787 w 559739"/>
                <a:gd name="connsiteY6" fmla="*/ 57904 h 57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9739" h="57904">
                  <a:moveTo>
                    <a:pt x="530787" y="57904"/>
                  </a:moveTo>
                  <a:lnTo>
                    <a:pt x="28952" y="57904"/>
                  </a:lnTo>
                  <a:cubicBezTo>
                    <a:pt x="12961" y="57904"/>
                    <a:pt x="0" y="44943"/>
                    <a:pt x="0" y="28952"/>
                  </a:cubicBezTo>
                  <a:cubicBezTo>
                    <a:pt x="0" y="12961"/>
                    <a:pt x="12961" y="0"/>
                    <a:pt x="28952" y="0"/>
                  </a:cubicBezTo>
                  <a:lnTo>
                    <a:pt x="530787" y="0"/>
                  </a:lnTo>
                  <a:cubicBezTo>
                    <a:pt x="546778" y="0"/>
                    <a:pt x="559739" y="12961"/>
                    <a:pt x="559739" y="28952"/>
                  </a:cubicBezTo>
                  <a:cubicBezTo>
                    <a:pt x="559739" y="44943"/>
                    <a:pt x="546778" y="57904"/>
                    <a:pt x="530787" y="57904"/>
                  </a:cubicBezTo>
                  <a:close/>
                </a:path>
              </a:pathLst>
            </a:custGeom>
            <a:solidFill>
              <a:srgbClr val="FFFFFF"/>
            </a:solidFill>
            <a:ln w="96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36" name="자유형: 도형 1035">
              <a:extLst>
                <a:ext uri="{FF2B5EF4-FFF2-40B4-BE49-F238E27FC236}">
                  <a16:creationId xmlns:a16="http://schemas.microsoft.com/office/drawing/2014/main" id="{F08ED706-C0A7-C5D9-9C86-23531781EB04}"/>
                </a:ext>
              </a:extLst>
            </p:cNvPr>
            <p:cNvSpPr/>
            <p:nvPr/>
          </p:nvSpPr>
          <p:spPr>
            <a:xfrm>
              <a:off x="8423317" y="5474440"/>
              <a:ext cx="559739" cy="57904"/>
            </a:xfrm>
            <a:custGeom>
              <a:avLst/>
              <a:gdLst>
                <a:gd name="connsiteX0" fmla="*/ 530787 w 559739"/>
                <a:gd name="connsiteY0" fmla="*/ 57904 h 57904"/>
                <a:gd name="connsiteX1" fmla="*/ 28952 w 559739"/>
                <a:gd name="connsiteY1" fmla="*/ 57904 h 57904"/>
                <a:gd name="connsiteX2" fmla="*/ 0 w 559739"/>
                <a:gd name="connsiteY2" fmla="*/ 28952 h 57904"/>
                <a:gd name="connsiteX3" fmla="*/ 28952 w 559739"/>
                <a:gd name="connsiteY3" fmla="*/ 0 h 57904"/>
                <a:gd name="connsiteX4" fmla="*/ 530787 w 559739"/>
                <a:gd name="connsiteY4" fmla="*/ 0 h 57904"/>
                <a:gd name="connsiteX5" fmla="*/ 559739 w 559739"/>
                <a:gd name="connsiteY5" fmla="*/ 28952 h 57904"/>
                <a:gd name="connsiteX6" fmla="*/ 530787 w 559739"/>
                <a:gd name="connsiteY6" fmla="*/ 57904 h 57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9739" h="57904">
                  <a:moveTo>
                    <a:pt x="530787" y="57904"/>
                  </a:moveTo>
                  <a:lnTo>
                    <a:pt x="28952" y="57904"/>
                  </a:lnTo>
                  <a:cubicBezTo>
                    <a:pt x="12961" y="57904"/>
                    <a:pt x="0" y="44943"/>
                    <a:pt x="0" y="28952"/>
                  </a:cubicBezTo>
                  <a:cubicBezTo>
                    <a:pt x="0" y="12961"/>
                    <a:pt x="12961" y="0"/>
                    <a:pt x="28952" y="0"/>
                  </a:cubicBezTo>
                  <a:lnTo>
                    <a:pt x="530787" y="0"/>
                  </a:lnTo>
                  <a:cubicBezTo>
                    <a:pt x="546778" y="0"/>
                    <a:pt x="559739" y="12961"/>
                    <a:pt x="559739" y="28952"/>
                  </a:cubicBezTo>
                  <a:cubicBezTo>
                    <a:pt x="559739" y="44943"/>
                    <a:pt x="546778" y="57904"/>
                    <a:pt x="530787" y="57904"/>
                  </a:cubicBezTo>
                  <a:close/>
                </a:path>
              </a:pathLst>
            </a:custGeom>
            <a:solidFill>
              <a:srgbClr val="FFFFFF"/>
            </a:solidFill>
            <a:ln w="96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1038" name="자유형: 도형 1037">
            <a:extLst>
              <a:ext uri="{FF2B5EF4-FFF2-40B4-BE49-F238E27FC236}">
                <a16:creationId xmlns:a16="http://schemas.microsoft.com/office/drawing/2014/main" id="{AA694642-5FA5-7E6A-26FB-B4216AA032F2}"/>
              </a:ext>
            </a:extLst>
          </p:cNvPr>
          <p:cNvSpPr/>
          <p:nvPr/>
        </p:nvSpPr>
        <p:spPr>
          <a:xfrm>
            <a:off x="8476611" y="2940945"/>
            <a:ext cx="117313" cy="270218"/>
          </a:xfrm>
          <a:custGeom>
            <a:avLst/>
            <a:gdLst>
              <a:gd name="connsiteX0" fmla="*/ 0 w 117313"/>
              <a:gd name="connsiteY0" fmla="*/ 0 h 270218"/>
              <a:gd name="connsiteX1" fmla="*/ 117314 w 117313"/>
              <a:gd name="connsiteY1" fmla="*/ 0 h 270218"/>
              <a:gd name="connsiteX2" fmla="*/ 117314 w 117313"/>
              <a:gd name="connsiteY2" fmla="*/ 270219 h 270218"/>
              <a:gd name="connsiteX3" fmla="*/ 0 w 117313"/>
              <a:gd name="connsiteY3" fmla="*/ 270219 h 270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313" h="270218">
                <a:moveTo>
                  <a:pt x="0" y="0"/>
                </a:moveTo>
                <a:lnTo>
                  <a:pt x="117314" y="0"/>
                </a:lnTo>
                <a:lnTo>
                  <a:pt x="117314" y="270219"/>
                </a:lnTo>
                <a:lnTo>
                  <a:pt x="0" y="270219"/>
                </a:lnTo>
                <a:close/>
              </a:path>
            </a:pathLst>
          </a:custGeom>
          <a:solidFill>
            <a:srgbClr val="737373"/>
          </a:solidFill>
          <a:ln w="9644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039" name="자유형: 도형 1038">
            <a:extLst>
              <a:ext uri="{FF2B5EF4-FFF2-40B4-BE49-F238E27FC236}">
                <a16:creationId xmlns:a16="http://schemas.microsoft.com/office/drawing/2014/main" id="{780ABBD2-41DB-3F92-D5B3-F57D35DF5A22}"/>
              </a:ext>
            </a:extLst>
          </p:cNvPr>
          <p:cNvSpPr/>
          <p:nvPr/>
        </p:nvSpPr>
        <p:spPr>
          <a:xfrm>
            <a:off x="4412373" y="2468062"/>
            <a:ext cx="4111188" cy="2895203"/>
          </a:xfrm>
          <a:custGeom>
            <a:avLst/>
            <a:gdLst>
              <a:gd name="connsiteX0" fmla="*/ 3995381 w 4111188"/>
              <a:gd name="connsiteY0" fmla="*/ 2895204 h 2895203"/>
              <a:gd name="connsiteX1" fmla="*/ 115808 w 4111188"/>
              <a:gd name="connsiteY1" fmla="*/ 2895204 h 2895203"/>
              <a:gd name="connsiteX2" fmla="*/ 0 w 4111188"/>
              <a:gd name="connsiteY2" fmla="*/ 2779395 h 2895203"/>
              <a:gd name="connsiteX3" fmla="*/ 0 w 4111188"/>
              <a:gd name="connsiteY3" fmla="*/ 115808 h 2895203"/>
              <a:gd name="connsiteX4" fmla="*/ 115808 w 4111188"/>
              <a:gd name="connsiteY4" fmla="*/ 0 h 2895203"/>
              <a:gd name="connsiteX5" fmla="*/ 3995381 w 4111188"/>
              <a:gd name="connsiteY5" fmla="*/ 0 h 2895203"/>
              <a:gd name="connsiteX6" fmla="*/ 4111189 w 4111188"/>
              <a:gd name="connsiteY6" fmla="*/ 115808 h 2895203"/>
              <a:gd name="connsiteX7" fmla="*/ 4111189 w 4111188"/>
              <a:gd name="connsiteY7" fmla="*/ 2779395 h 2895203"/>
              <a:gd name="connsiteX8" fmla="*/ 3995381 w 4111188"/>
              <a:gd name="connsiteY8" fmla="*/ 2895204 h 2895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11188" h="2895203">
                <a:moveTo>
                  <a:pt x="3995381" y="2895204"/>
                </a:moveTo>
                <a:lnTo>
                  <a:pt x="115808" y="2895204"/>
                </a:lnTo>
                <a:cubicBezTo>
                  <a:pt x="51853" y="2895204"/>
                  <a:pt x="0" y="2843351"/>
                  <a:pt x="0" y="2779395"/>
                </a:cubicBezTo>
                <a:lnTo>
                  <a:pt x="0" y="115808"/>
                </a:lnTo>
                <a:cubicBezTo>
                  <a:pt x="0" y="51853"/>
                  <a:pt x="51853" y="0"/>
                  <a:pt x="115808" y="0"/>
                </a:cubicBezTo>
                <a:lnTo>
                  <a:pt x="3995381" y="0"/>
                </a:lnTo>
                <a:cubicBezTo>
                  <a:pt x="4059336" y="0"/>
                  <a:pt x="4111189" y="51853"/>
                  <a:pt x="4111189" y="115808"/>
                </a:cubicBezTo>
                <a:lnTo>
                  <a:pt x="4111189" y="2779395"/>
                </a:lnTo>
                <a:cubicBezTo>
                  <a:pt x="4111189" y="2843360"/>
                  <a:pt x="4059345" y="2895204"/>
                  <a:pt x="3995381" y="2895204"/>
                </a:cubicBezTo>
                <a:close/>
              </a:path>
            </a:pathLst>
          </a:custGeom>
          <a:solidFill>
            <a:srgbClr val="737373"/>
          </a:solidFill>
          <a:ln w="9644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040" name="자유형: 도형 1039">
            <a:extLst>
              <a:ext uri="{FF2B5EF4-FFF2-40B4-BE49-F238E27FC236}">
                <a16:creationId xmlns:a16="http://schemas.microsoft.com/office/drawing/2014/main" id="{931A21F0-345C-6E08-A449-0CFC099BDC89}"/>
              </a:ext>
            </a:extLst>
          </p:cNvPr>
          <p:cNvSpPr/>
          <p:nvPr/>
        </p:nvSpPr>
        <p:spPr>
          <a:xfrm>
            <a:off x="5020366" y="2429459"/>
            <a:ext cx="2904854" cy="279869"/>
          </a:xfrm>
          <a:custGeom>
            <a:avLst/>
            <a:gdLst>
              <a:gd name="connsiteX0" fmla="*/ 0 w 2904854"/>
              <a:gd name="connsiteY0" fmla="*/ 0 h 279869"/>
              <a:gd name="connsiteX1" fmla="*/ 2904854 w 2904854"/>
              <a:gd name="connsiteY1" fmla="*/ 0 h 279869"/>
              <a:gd name="connsiteX2" fmla="*/ 2904854 w 2904854"/>
              <a:gd name="connsiteY2" fmla="*/ 279870 h 279869"/>
              <a:gd name="connsiteX3" fmla="*/ 0 w 2904854"/>
              <a:gd name="connsiteY3" fmla="*/ 279870 h 279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04854" h="279869">
                <a:moveTo>
                  <a:pt x="0" y="0"/>
                </a:moveTo>
                <a:lnTo>
                  <a:pt x="2904854" y="0"/>
                </a:lnTo>
                <a:lnTo>
                  <a:pt x="2904854" y="279870"/>
                </a:lnTo>
                <a:lnTo>
                  <a:pt x="0" y="279870"/>
                </a:lnTo>
                <a:close/>
              </a:path>
            </a:pathLst>
          </a:custGeom>
          <a:solidFill>
            <a:srgbClr val="2F2F2F"/>
          </a:solidFill>
          <a:ln w="9644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041" name="자유형: 도형 1040">
            <a:extLst>
              <a:ext uri="{FF2B5EF4-FFF2-40B4-BE49-F238E27FC236}">
                <a16:creationId xmlns:a16="http://schemas.microsoft.com/office/drawing/2014/main" id="{E7FDBC45-3673-BE88-B16A-9C57A3978468}"/>
              </a:ext>
            </a:extLst>
          </p:cNvPr>
          <p:cNvSpPr/>
          <p:nvPr/>
        </p:nvSpPr>
        <p:spPr>
          <a:xfrm>
            <a:off x="5778928" y="4417499"/>
            <a:ext cx="1375462" cy="810656"/>
          </a:xfrm>
          <a:custGeom>
            <a:avLst/>
            <a:gdLst>
              <a:gd name="connsiteX0" fmla="*/ 1315812 w 1375462"/>
              <a:gd name="connsiteY0" fmla="*/ 810657 h 810656"/>
              <a:gd name="connsiteX1" fmla="*/ 59651 w 1375462"/>
              <a:gd name="connsiteY1" fmla="*/ 810657 h 810656"/>
              <a:gd name="connsiteX2" fmla="*/ 0 w 1375462"/>
              <a:gd name="connsiteY2" fmla="*/ 751006 h 810656"/>
              <a:gd name="connsiteX3" fmla="*/ 0 w 1375462"/>
              <a:gd name="connsiteY3" fmla="*/ 59651 h 810656"/>
              <a:gd name="connsiteX4" fmla="*/ 59651 w 1375462"/>
              <a:gd name="connsiteY4" fmla="*/ 0 h 810656"/>
              <a:gd name="connsiteX5" fmla="*/ 1315812 w 1375462"/>
              <a:gd name="connsiteY5" fmla="*/ 0 h 810656"/>
              <a:gd name="connsiteX6" fmla="*/ 1375463 w 1375462"/>
              <a:gd name="connsiteY6" fmla="*/ 59651 h 810656"/>
              <a:gd name="connsiteX7" fmla="*/ 1375463 w 1375462"/>
              <a:gd name="connsiteY7" fmla="*/ 751006 h 810656"/>
              <a:gd name="connsiteX8" fmla="*/ 1315812 w 1375462"/>
              <a:gd name="connsiteY8" fmla="*/ 810657 h 810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75462" h="810656">
                <a:moveTo>
                  <a:pt x="1315812" y="810657"/>
                </a:moveTo>
                <a:lnTo>
                  <a:pt x="59651" y="810657"/>
                </a:lnTo>
                <a:cubicBezTo>
                  <a:pt x="26703" y="810657"/>
                  <a:pt x="0" y="783953"/>
                  <a:pt x="0" y="751006"/>
                </a:cubicBezTo>
                <a:lnTo>
                  <a:pt x="0" y="59651"/>
                </a:lnTo>
                <a:cubicBezTo>
                  <a:pt x="0" y="26704"/>
                  <a:pt x="26703" y="0"/>
                  <a:pt x="59651" y="0"/>
                </a:cubicBezTo>
                <a:lnTo>
                  <a:pt x="1315812" y="0"/>
                </a:lnTo>
                <a:cubicBezTo>
                  <a:pt x="1348759" y="0"/>
                  <a:pt x="1375463" y="26704"/>
                  <a:pt x="1375463" y="59651"/>
                </a:cubicBezTo>
                <a:lnTo>
                  <a:pt x="1375463" y="751006"/>
                </a:lnTo>
                <a:cubicBezTo>
                  <a:pt x="1375463" y="783953"/>
                  <a:pt x="1348750" y="810657"/>
                  <a:pt x="1315812" y="810657"/>
                </a:cubicBezTo>
                <a:close/>
              </a:path>
            </a:pathLst>
          </a:custGeom>
          <a:solidFill>
            <a:srgbClr val="505050"/>
          </a:solidFill>
          <a:ln w="9644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042" name="자유형: 도형 1041">
            <a:extLst>
              <a:ext uri="{FF2B5EF4-FFF2-40B4-BE49-F238E27FC236}">
                <a16:creationId xmlns:a16="http://schemas.microsoft.com/office/drawing/2014/main" id="{43775CAA-B2EE-F8E3-2BC2-67220918E23A}"/>
              </a:ext>
            </a:extLst>
          </p:cNvPr>
          <p:cNvSpPr/>
          <p:nvPr/>
        </p:nvSpPr>
        <p:spPr>
          <a:xfrm>
            <a:off x="4616253" y="2685540"/>
            <a:ext cx="3712249" cy="1606500"/>
          </a:xfrm>
          <a:custGeom>
            <a:avLst/>
            <a:gdLst>
              <a:gd name="connsiteX0" fmla="*/ 3639309 w 3712249"/>
              <a:gd name="connsiteY0" fmla="*/ 1606500 h 1606500"/>
              <a:gd name="connsiteX1" fmla="*/ 72882 w 3712249"/>
              <a:gd name="connsiteY1" fmla="*/ 1605023 h 1606500"/>
              <a:gd name="connsiteX2" fmla="*/ 0 w 3712249"/>
              <a:gd name="connsiteY2" fmla="*/ 1532113 h 1606500"/>
              <a:gd name="connsiteX3" fmla="*/ 0 w 3712249"/>
              <a:gd name="connsiteY3" fmla="*/ 72911 h 1606500"/>
              <a:gd name="connsiteX4" fmla="*/ 72940 w 3712249"/>
              <a:gd name="connsiteY4" fmla="*/ 0 h 1606500"/>
              <a:gd name="connsiteX5" fmla="*/ 3639368 w 3712249"/>
              <a:gd name="connsiteY5" fmla="*/ 1476 h 1606500"/>
              <a:gd name="connsiteX6" fmla="*/ 3712249 w 3712249"/>
              <a:gd name="connsiteY6" fmla="*/ 74388 h 1606500"/>
              <a:gd name="connsiteX7" fmla="*/ 3712249 w 3712249"/>
              <a:gd name="connsiteY7" fmla="*/ 1533599 h 1606500"/>
              <a:gd name="connsiteX8" fmla="*/ 3639309 w 3712249"/>
              <a:gd name="connsiteY8" fmla="*/ 1606500 h 1606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12249" h="1606500">
                <a:moveTo>
                  <a:pt x="3639309" y="1606500"/>
                </a:moveTo>
                <a:lnTo>
                  <a:pt x="72882" y="1605023"/>
                </a:lnTo>
                <a:cubicBezTo>
                  <a:pt x="32629" y="1605004"/>
                  <a:pt x="0" y="1572366"/>
                  <a:pt x="0" y="1532113"/>
                </a:cubicBezTo>
                <a:lnTo>
                  <a:pt x="0" y="72911"/>
                </a:lnTo>
                <a:cubicBezTo>
                  <a:pt x="0" y="32629"/>
                  <a:pt x="32658" y="-10"/>
                  <a:pt x="72940" y="0"/>
                </a:cubicBezTo>
                <a:lnTo>
                  <a:pt x="3639368" y="1476"/>
                </a:lnTo>
                <a:cubicBezTo>
                  <a:pt x="3679620" y="1496"/>
                  <a:pt x="3712249" y="34134"/>
                  <a:pt x="3712249" y="74388"/>
                </a:cubicBezTo>
                <a:lnTo>
                  <a:pt x="3712249" y="1533599"/>
                </a:lnTo>
                <a:cubicBezTo>
                  <a:pt x="3712249" y="1573871"/>
                  <a:pt x="3679591" y="1606520"/>
                  <a:pt x="3639309" y="1606500"/>
                </a:cubicBezTo>
                <a:close/>
              </a:path>
            </a:pathLst>
          </a:custGeom>
          <a:solidFill>
            <a:srgbClr val="505050"/>
          </a:solidFill>
          <a:ln w="9644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grpSp>
        <p:nvGrpSpPr>
          <p:cNvPr id="1043" name="그래픽 20" descr="휴대폰 및 계산기와 노트북">
            <a:extLst>
              <a:ext uri="{FF2B5EF4-FFF2-40B4-BE49-F238E27FC236}">
                <a16:creationId xmlns:a16="http://schemas.microsoft.com/office/drawing/2014/main" id="{0D420789-B292-22A6-481B-E5D53C40EB9D}"/>
              </a:ext>
            </a:extLst>
          </p:cNvPr>
          <p:cNvGrpSpPr/>
          <p:nvPr/>
        </p:nvGrpSpPr>
        <p:grpSpPr>
          <a:xfrm>
            <a:off x="4700224" y="2759493"/>
            <a:ext cx="3548380" cy="1456026"/>
            <a:chOff x="4047082" y="2832065"/>
            <a:chExt cx="3548380" cy="1456026"/>
          </a:xfrm>
          <a:solidFill>
            <a:srgbClr val="2F2F2F"/>
          </a:solidFill>
        </p:grpSpPr>
        <p:grpSp>
          <p:nvGrpSpPr>
            <p:cNvPr id="1044" name="그래픽 20" descr="휴대폰 및 계산기와 노트북">
              <a:extLst>
                <a:ext uri="{FF2B5EF4-FFF2-40B4-BE49-F238E27FC236}">
                  <a16:creationId xmlns:a16="http://schemas.microsoft.com/office/drawing/2014/main" id="{DB15392F-432B-2D4C-856F-AA589DFB56BF}"/>
                </a:ext>
              </a:extLst>
            </p:cNvPr>
            <p:cNvGrpSpPr/>
            <p:nvPr/>
          </p:nvGrpSpPr>
          <p:grpSpPr>
            <a:xfrm>
              <a:off x="4047091" y="2996947"/>
              <a:ext cx="3165162" cy="211996"/>
              <a:chOff x="4047091" y="2996947"/>
              <a:chExt cx="3165162" cy="211996"/>
            </a:xfrm>
            <a:solidFill>
              <a:srgbClr val="2F2F2F"/>
            </a:solidFill>
          </p:grpSpPr>
          <p:sp>
            <p:nvSpPr>
              <p:cNvPr id="1045" name="자유형: 도형 1044">
                <a:extLst>
                  <a:ext uri="{FF2B5EF4-FFF2-40B4-BE49-F238E27FC236}">
                    <a16:creationId xmlns:a16="http://schemas.microsoft.com/office/drawing/2014/main" id="{1D0DD572-BF1E-DA7F-527A-C31E281450A9}"/>
                  </a:ext>
                </a:extLst>
              </p:cNvPr>
              <p:cNvSpPr/>
              <p:nvPr/>
            </p:nvSpPr>
            <p:spPr>
              <a:xfrm>
                <a:off x="4047091" y="2996947"/>
                <a:ext cx="344963" cy="211996"/>
              </a:xfrm>
              <a:custGeom>
                <a:avLst/>
                <a:gdLst>
                  <a:gd name="connsiteX0" fmla="*/ 321406 w 344963"/>
                  <a:gd name="connsiteY0" fmla="*/ 0 h 211996"/>
                  <a:gd name="connsiteX1" fmla="*/ 23557 w 344963"/>
                  <a:gd name="connsiteY1" fmla="*/ 0 h 211996"/>
                  <a:gd name="connsiteX2" fmla="*/ 0 w 344963"/>
                  <a:gd name="connsiteY2" fmla="*/ 23557 h 211996"/>
                  <a:gd name="connsiteX3" fmla="*/ 0 w 344963"/>
                  <a:gd name="connsiteY3" fmla="*/ 188439 h 211996"/>
                  <a:gd name="connsiteX4" fmla="*/ 23557 w 344963"/>
                  <a:gd name="connsiteY4" fmla="*/ 211997 h 211996"/>
                  <a:gd name="connsiteX5" fmla="*/ 321406 w 344963"/>
                  <a:gd name="connsiteY5" fmla="*/ 211997 h 211996"/>
                  <a:gd name="connsiteX6" fmla="*/ 344963 w 344963"/>
                  <a:gd name="connsiteY6" fmla="*/ 188439 h 211996"/>
                  <a:gd name="connsiteX7" fmla="*/ 344963 w 344963"/>
                  <a:gd name="connsiteY7" fmla="*/ 23557 h 211996"/>
                  <a:gd name="connsiteX8" fmla="*/ 321406 w 344963"/>
                  <a:gd name="connsiteY8" fmla="*/ 0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44963" h="211996">
                    <a:moveTo>
                      <a:pt x="321406" y="0"/>
                    </a:moveTo>
                    <a:lnTo>
                      <a:pt x="23557" y="0"/>
                    </a:lnTo>
                    <a:cubicBezTo>
                      <a:pt x="10548" y="0"/>
                      <a:pt x="0" y="10548"/>
                      <a:pt x="0" y="23557"/>
                    </a:cubicBezTo>
                    <a:lnTo>
                      <a:pt x="0" y="188439"/>
                    </a:lnTo>
                    <a:cubicBezTo>
                      <a:pt x="0" y="201448"/>
                      <a:pt x="10548" y="211997"/>
                      <a:pt x="23557" y="211997"/>
                    </a:cubicBezTo>
                    <a:lnTo>
                      <a:pt x="321406" y="211997"/>
                    </a:lnTo>
                    <a:cubicBezTo>
                      <a:pt x="334415" y="211997"/>
                      <a:pt x="344963" y="201448"/>
                      <a:pt x="344963" y="188439"/>
                    </a:cubicBezTo>
                    <a:lnTo>
                      <a:pt x="344963" y="23557"/>
                    </a:lnTo>
                    <a:cubicBezTo>
                      <a:pt x="344954" y="10548"/>
                      <a:pt x="334415" y="0"/>
                      <a:pt x="321406" y="0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046" name="자유형: 도형 1045">
                <a:extLst>
                  <a:ext uri="{FF2B5EF4-FFF2-40B4-BE49-F238E27FC236}">
                    <a16:creationId xmlns:a16="http://schemas.microsoft.com/office/drawing/2014/main" id="{89B78422-8CB2-8781-2961-93ECEFE6ABC7}"/>
                  </a:ext>
                </a:extLst>
              </p:cNvPr>
              <p:cNvSpPr/>
              <p:nvPr/>
            </p:nvSpPr>
            <p:spPr>
              <a:xfrm>
                <a:off x="4436438" y="299694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7 h 211996"/>
                  <a:gd name="connsiteX7" fmla="*/ 23557 w 211996"/>
                  <a:gd name="connsiteY7" fmla="*/ 211997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7"/>
                      <a:pt x="188439" y="211997"/>
                    </a:cubicBezTo>
                    <a:lnTo>
                      <a:pt x="23557" y="211997"/>
                    </a:lnTo>
                    <a:cubicBezTo>
                      <a:pt x="10548" y="211997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047" name="자유형: 도형 1046">
                <a:extLst>
                  <a:ext uri="{FF2B5EF4-FFF2-40B4-BE49-F238E27FC236}">
                    <a16:creationId xmlns:a16="http://schemas.microsoft.com/office/drawing/2014/main" id="{785F94EB-590A-9816-8D24-D50DF1BCD048}"/>
                  </a:ext>
                </a:extLst>
              </p:cNvPr>
              <p:cNvSpPr/>
              <p:nvPr/>
            </p:nvSpPr>
            <p:spPr>
              <a:xfrm>
                <a:off x="4692818" y="299694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7 h 211996"/>
                  <a:gd name="connsiteX7" fmla="*/ 23557 w 211996"/>
                  <a:gd name="connsiteY7" fmla="*/ 211997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7"/>
                      <a:pt x="188439" y="211997"/>
                    </a:cubicBezTo>
                    <a:lnTo>
                      <a:pt x="23557" y="211997"/>
                    </a:lnTo>
                    <a:cubicBezTo>
                      <a:pt x="10548" y="211997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048" name="자유형: 도형 1047">
                <a:extLst>
                  <a:ext uri="{FF2B5EF4-FFF2-40B4-BE49-F238E27FC236}">
                    <a16:creationId xmlns:a16="http://schemas.microsoft.com/office/drawing/2014/main" id="{38B9928F-30FA-3C55-D9AA-4BA8148F057E}"/>
                  </a:ext>
                </a:extLst>
              </p:cNvPr>
              <p:cNvSpPr/>
              <p:nvPr/>
            </p:nvSpPr>
            <p:spPr>
              <a:xfrm>
                <a:off x="4949208" y="299694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7 h 211996"/>
                  <a:gd name="connsiteX7" fmla="*/ 23547 w 211996"/>
                  <a:gd name="connsiteY7" fmla="*/ 211997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7"/>
                      <a:pt x="188439" y="211997"/>
                    </a:cubicBezTo>
                    <a:lnTo>
                      <a:pt x="23547" y="211997"/>
                    </a:lnTo>
                    <a:cubicBezTo>
                      <a:pt x="10538" y="211997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049" name="자유형: 도형 1048">
                <a:extLst>
                  <a:ext uri="{FF2B5EF4-FFF2-40B4-BE49-F238E27FC236}">
                    <a16:creationId xmlns:a16="http://schemas.microsoft.com/office/drawing/2014/main" id="{4B6BAE14-BAA3-64D8-DD25-7E703D85712C}"/>
                  </a:ext>
                </a:extLst>
              </p:cNvPr>
              <p:cNvSpPr/>
              <p:nvPr/>
            </p:nvSpPr>
            <p:spPr>
              <a:xfrm>
                <a:off x="5205588" y="299694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7 h 211996"/>
                  <a:gd name="connsiteX7" fmla="*/ 23557 w 211996"/>
                  <a:gd name="connsiteY7" fmla="*/ 211997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7"/>
                      <a:pt x="188439" y="211997"/>
                    </a:cubicBezTo>
                    <a:lnTo>
                      <a:pt x="23557" y="211997"/>
                    </a:lnTo>
                    <a:cubicBezTo>
                      <a:pt x="10548" y="211997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050" name="자유형: 도형 1049">
                <a:extLst>
                  <a:ext uri="{FF2B5EF4-FFF2-40B4-BE49-F238E27FC236}">
                    <a16:creationId xmlns:a16="http://schemas.microsoft.com/office/drawing/2014/main" id="{053737AC-4E57-87FF-AE7D-C4AA23CC346A}"/>
                  </a:ext>
                </a:extLst>
              </p:cNvPr>
              <p:cNvSpPr/>
              <p:nvPr/>
            </p:nvSpPr>
            <p:spPr>
              <a:xfrm>
                <a:off x="5461968" y="299694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7 h 211996"/>
                  <a:gd name="connsiteX7" fmla="*/ 23557 w 211996"/>
                  <a:gd name="connsiteY7" fmla="*/ 211997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7"/>
                      <a:pt x="188439" y="211997"/>
                    </a:cubicBezTo>
                    <a:lnTo>
                      <a:pt x="23557" y="211997"/>
                    </a:lnTo>
                    <a:cubicBezTo>
                      <a:pt x="10548" y="211997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051" name="자유형: 도형 1050">
                <a:extLst>
                  <a:ext uri="{FF2B5EF4-FFF2-40B4-BE49-F238E27FC236}">
                    <a16:creationId xmlns:a16="http://schemas.microsoft.com/office/drawing/2014/main" id="{6440BAD0-1495-41FB-04D1-F13CC5814661}"/>
                  </a:ext>
                </a:extLst>
              </p:cNvPr>
              <p:cNvSpPr/>
              <p:nvPr/>
            </p:nvSpPr>
            <p:spPr>
              <a:xfrm>
                <a:off x="5718348" y="299694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7 h 211996"/>
                  <a:gd name="connsiteX7" fmla="*/ 23557 w 211996"/>
                  <a:gd name="connsiteY7" fmla="*/ 211997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7"/>
                      <a:pt x="188439" y="211997"/>
                    </a:cubicBezTo>
                    <a:lnTo>
                      <a:pt x="23557" y="211997"/>
                    </a:lnTo>
                    <a:cubicBezTo>
                      <a:pt x="10548" y="211997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052" name="자유형: 도형 1051">
                <a:extLst>
                  <a:ext uri="{FF2B5EF4-FFF2-40B4-BE49-F238E27FC236}">
                    <a16:creationId xmlns:a16="http://schemas.microsoft.com/office/drawing/2014/main" id="{B64EAB59-3D37-6AA4-251B-C0353C892828}"/>
                  </a:ext>
                </a:extLst>
              </p:cNvPr>
              <p:cNvSpPr/>
              <p:nvPr/>
            </p:nvSpPr>
            <p:spPr>
              <a:xfrm>
                <a:off x="5974727" y="299694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7 h 211996"/>
                  <a:gd name="connsiteX7" fmla="*/ 23557 w 211996"/>
                  <a:gd name="connsiteY7" fmla="*/ 211997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7"/>
                      <a:pt x="188439" y="211997"/>
                    </a:cubicBezTo>
                    <a:lnTo>
                      <a:pt x="23557" y="211997"/>
                    </a:lnTo>
                    <a:cubicBezTo>
                      <a:pt x="10548" y="211997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053" name="자유형: 도형 1052">
                <a:extLst>
                  <a:ext uri="{FF2B5EF4-FFF2-40B4-BE49-F238E27FC236}">
                    <a16:creationId xmlns:a16="http://schemas.microsoft.com/office/drawing/2014/main" id="{05A027B9-5818-B6A6-374B-0F0E6E5810FB}"/>
                  </a:ext>
                </a:extLst>
              </p:cNvPr>
              <p:cNvSpPr/>
              <p:nvPr/>
            </p:nvSpPr>
            <p:spPr>
              <a:xfrm>
                <a:off x="6231117" y="299694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7 h 211996"/>
                  <a:gd name="connsiteX7" fmla="*/ 23557 w 211996"/>
                  <a:gd name="connsiteY7" fmla="*/ 211997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7"/>
                      <a:pt x="188439" y="211997"/>
                    </a:cubicBezTo>
                    <a:lnTo>
                      <a:pt x="23557" y="211997"/>
                    </a:lnTo>
                    <a:cubicBezTo>
                      <a:pt x="10538" y="211997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054" name="자유형: 도형 1053">
                <a:extLst>
                  <a:ext uri="{FF2B5EF4-FFF2-40B4-BE49-F238E27FC236}">
                    <a16:creationId xmlns:a16="http://schemas.microsoft.com/office/drawing/2014/main" id="{95FC3F40-F2BA-50E7-D89D-416C61B8A7EF}"/>
                  </a:ext>
                </a:extLst>
              </p:cNvPr>
              <p:cNvSpPr/>
              <p:nvPr/>
            </p:nvSpPr>
            <p:spPr>
              <a:xfrm>
                <a:off x="6487497" y="299694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7 h 211996"/>
                  <a:gd name="connsiteX7" fmla="*/ 23557 w 211996"/>
                  <a:gd name="connsiteY7" fmla="*/ 211997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7"/>
                      <a:pt x="188439" y="211997"/>
                    </a:cubicBezTo>
                    <a:lnTo>
                      <a:pt x="23557" y="211997"/>
                    </a:lnTo>
                    <a:cubicBezTo>
                      <a:pt x="10538" y="211997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055" name="자유형: 도형 1054">
                <a:extLst>
                  <a:ext uri="{FF2B5EF4-FFF2-40B4-BE49-F238E27FC236}">
                    <a16:creationId xmlns:a16="http://schemas.microsoft.com/office/drawing/2014/main" id="{83558671-051D-F48F-B17F-73BAB32E3551}"/>
                  </a:ext>
                </a:extLst>
              </p:cNvPr>
              <p:cNvSpPr/>
              <p:nvPr/>
            </p:nvSpPr>
            <p:spPr>
              <a:xfrm>
                <a:off x="6743877" y="299694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7 h 211996"/>
                  <a:gd name="connsiteX7" fmla="*/ 23557 w 211996"/>
                  <a:gd name="connsiteY7" fmla="*/ 211997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7"/>
                      <a:pt x="188439" y="211997"/>
                    </a:cubicBezTo>
                    <a:lnTo>
                      <a:pt x="23557" y="211997"/>
                    </a:lnTo>
                    <a:cubicBezTo>
                      <a:pt x="10548" y="211997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80" name="자유형: 도형 2079">
                <a:extLst>
                  <a:ext uri="{FF2B5EF4-FFF2-40B4-BE49-F238E27FC236}">
                    <a16:creationId xmlns:a16="http://schemas.microsoft.com/office/drawing/2014/main" id="{317E5490-165B-33A0-77CC-7CD4C1808D73}"/>
                  </a:ext>
                </a:extLst>
              </p:cNvPr>
              <p:cNvSpPr/>
              <p:nvPr/>
            </p:nvSpPr>
            <p:spPr>
              <a:xfrm>
                <a:off x="7000257" y="299694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8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7 h 211996"/>
                  <a:gd name="connsiteX7" fmla="*/ 23558 w 211996"/>
                  <a:gd name="connsiteY7" fmla="*/ 211997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8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7"/>
                      <a:pt x="188439" y="211997"/>
                    </a:cubicBezTo>
                    <a:lnTo>
                      <a:pt x="23558" y="211997"/>
                    </a:lnTo>
                    <a:cubicBezTo>
                      <a:pt x="10548" y="211997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2081" name="그래픽 20" descr="휴대폰 및 계산기와 노트북">
              <a:extLst>
                <a:ext uri="{FF2B5EF4-FFF2-40B4-BE49-F238E27FC236}">
                  <a16:creationId xmlns:a16="http://schemas.microsoft.com/office/drawing/2014/main" id="{010DF0E8-1D20-AAFE-F43A-E819AADF08FB}"/>
                </a:ext>
              </a:extLst>
            </p:cNvPr>
            <p:cNvGrpSpPr/>
            <p:nvPr/>
          </p:nvGrpSpPr>
          <p:grpSpPr>
            <a:xfrm>
              <a:off x="4047091" y="3267822"/>
              <a:ext cx="3544954" cy="211996"/>
              <a:chOff x="4047091" y="3267822"/>
              <a:chExt cx="3544954" cy="211996"/>
            </a:xfrm>
            <a:solidFill>
              <a:srgbClr val="2F2F2F"/>
            </a:solidFill>
          </p:grpSpPr>
          <p:sp>
            <p:nvSpPr>
              <p:cNvPr id="2082" name="자유형: 도형 2081">
                <a:extLst>
                  <a:ext uri="{FF2B5EF4-FFF2-40B4-BE49-F238E27FC236}">
                    <a16:creationId xmlns:a16="http://schemas.microsoft.com/office/drawing/2014/main" id="{726E7C57-747E-30B7-7B36-5DA9284C1F8D}"/>
                  </a:ext>
                </a:extLst>
              </p:cNvPr>
              <p:cNvSpPr/>
              <p:nvPr/>
            </p:nvSpPr>
            <p:spPr>
              <a:xfrm>
                <a:off x="4047091" y="3267822"/>
                <a:ext cx="211996" cy="211996"/>
              </a:xfrm>
              <a:custGeom>
                <a:avLst/>
                <a:gdLst>
                  <a:gd name="connsiteX0" fmla="*/ 188439 w 211996"/>
                  <a:gd name="connsiteY0" fmla="*/ 211996 h 211996"/>
                  <a:gd name="connsiteX1" fmla="*/ 23557 w 211996"/>
                  <a:gd name="connsiteY1" fmla="*/ 211996 h 211996"/>
                  <a:gd name="connsiteX2" fmla="*/ 0 w 211996"/>
                  <a:gd name="connsiteY2" fmla="*/ 188439 h 211996"/>
                  <a:gd name="connsiteX3" fmla="*/ 0 w 211996"/>
                  <a:gd name="connsiteY3" fmla="*/ 23557 h 211996"/>
                  <a:gd name="connsiteX4" fmla="*/ 23557 w 211996"/>
                  <a:gd name="connsiteY4" fmla="*/ 0 h 211996"/>
                  <a:gd name="connsiteX5" fmla="*/ 188439 w 211996"/>
                  <a:gd name="connsiteY5" fmla="*/ 0 h 211996"/>
                  <a:gd name="connsiteX6" fmla="*/ 211997 w 211996"/>
                  <a:gd name="connsiteY6" fmla="*/ 23557 h 211996"/>
                  <a:gd name="connsiteX7" fmla="*/ 211997 w 211996"/>
                  <a:gd name="connsiteY7" fmla="*/ 188439 h 211996"/>
                  <a:gd name="connsiteX8" fmla="*/ 188439 w 211996"/>
                  <a:gd name="connsiteY8" fmla="*/ 211996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188439" y="211996"/>
                    </a:move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87" y="201448"/>
                      <a:pt x="201439" y="211996"/>
                      <a:pt x="188439" y="211996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83" name="자유형: 도형 2082">
                <a:extLst>
                  <a:ext uri="{FF2B5EF4-FFF2-40B4-BE49-F238E27FC236}">
                    <a16:creationId xmlns:a16="http://schemas.microsoft.com/office/drawing/2014/main" id="{41FF3341-647B-B3A8-DF63-0A923DBE0D9D}"/>
                  </a:ext>
                </a:extLst>
              </p:cNvPr>
              <p:cNvSpPr/>
              <p:nvPr/>
            </p:nvSpPr>
            <p:spPr>
              <a:xfrm>
                <a:off x="4303471" y="3267822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84" name="자유형: 도형 2083">
                <a:extLst>
                  <a:ext uri="{FF2B5EF4-FFF2-40B4-BE49-F238E27FC236}">
                    <a16:creationId xmlns:a16="http://schemas.microsoft.com/office/drawing/2014/main" id="{C2DF431F-097A-0F77-A640-68D919A707EF}"/>
                  </a:ext>
                </a:extLst>
              </p:cNvPr>
              <p:cNvSpPr/>
              <p:nvPr/>
            </p:nvSpPr>
            <p:spPr>
              <a:xfrm>
                <a:off x="4559851" y="3267822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85" name="자유형: 도형 2084">
                <a:extLst>
                  <a:ext uri="{FF2B5EF4-FFF2-40B4-BE49-F238E27FC236}">
                    <a16:creationId xmlns:a16="http://schemas.microsoft.com/office/drawing/2014/main" id="{AF306E5F-0990-CF07-933B-A1AE4EA0D332}"/>
                  </a:ext>
                </a:extLst>
              </p:cNvPr>
              <p:cNvSpPr/>
              <p:nvPr/>
            </p:nvSpPr>
            <p:spPr>
              <a:xfrm>
                <a:off x="4816231" y="3267822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86" name="자유형: 도형 2085">
                <a:extLst>
                  <a:ext uri="{FF2B5EF4-FFF2-40B4-BE49-F238E27FC236}">
                    <a16:creationId xmlns:a16="http://schemas.microsoft.com/office/drawing/2014/main" id="{CC4643AE-B182-E0A6-4BC4-EBDC530AFA4B}"/>
                  </a:ext>
                </a:extLst>
              </p:cNvPr>
              <p:cNvSpPr/>
              <p:nvPr/>
            </p:nvSpPr>
            <p:spPr>
              <a:xfrm>
                <a:off x="5072621" y="3267822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3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87" name="자유형: 도형 2086">
                <a:extLst>
                  <a:ext uri="{FF2B5EF4-FFF2-40B4-BE49-F238E27FC236}">
                    <a16:creationId xmlns:a16="http://schemas.microsoft.com/office/drawing/2014/main" id="{A3415007-2F0C-EB07-F85B-4B04BD8DC236}"/>
                  </a:ext>
                </a:extLst>
              </p:cNvPr>
              <p:cNvSpPr/>
              <p:nvPr/>
            </p:nvSpPr>
            <p:spPr>
              <a:xfrm>
                <a:off x="5329001" y="3267822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88" name="자유형: 도형 2087">
                <a:extLst>
                  <a:ext uri="{FF2B5EF4-FFF2-40B4-BE49-F238E27FC236}">
                    <a16:creationId xmlns:a16="http://schemas.microsoft.com/office/drawing/2014/main" id="{2D037069-E3E3-789E-BC4E-021CFF7A6DA7}"/>
                  </a:ext>
                </a:extLst>
              </p:cNvPr>
              <p:cNvSpPr/>
              <p:nvPr/>
            </p:nvSpPr>
            <p:spPr>
              <a:xfrm>
                <a:off x="5585381" y="3267822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89" name="자유형: 도형 2088">
                <a:extLst>
                  <a:ext uri="{FF2B5EF4-FFF2-40B4-BE49-F238E27FC236}">
                    <a16:creationId xmlns:a16="http://schemas.microsoft.com/office/drawing/2014/main" id="{905EDB41-D3B2-4BF1-0D65-00ABFC1AE68B}"/>
                  </a:ext>
                </a:extLst>
              </p:cNvPr>
              <p:cNvSpPr/>
              <p:nvPr/>
            </p:nvSpPr>
            <p:spPr>
              <a:xfrm>
                <a:off x="5841761" y="3267822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90" name="자유형: 도형 2089">
                <a:extLst>
                  <a:ext uri="{FF2B5EF4-FFF2-40B4-BE49-F238E27FC236}">
                    <a16:creationId xmlns:a16="http://schemas.microsoft.com/office/drawing/2014/main" id="{B05BBB68-1495-45D9-4F35-771839410405}"/>
                  </a:ext>
                </a:extLst>
              </p:cNvPr>
              <p:cNvSpPr/>
              <p:nvPr/>
            </p:nvSpPr>
            <p:spPr>
              <a:xfrm>
                <a:off x="6098140" y="3267822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91" name="자유형: 도형 2090">
                <a:extLst>
                  <a:ext uri="{FF2B5EF4-FFF2-40B4-BE49-F238E27FC236}">
                    <a16:creationId xmlns:a16="http://schemas.microsoft.com/office/drawing/2014/main" id="{8D11BD41-EFB9-906A-5F9E-3BE9A1023CD2}"/>
                  </a:ext>
                </a:extLst>
              </p:cNvPr>
              <p:cNvSpPr/>
              <p:nvPr/>
            </p:nvSpPr>
            <p:spPr>
              <a:xfrm>
                <a:off x="6354530" y="3267822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39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92" name="자유형: 도형 2091">
                <a:extLst>
                  <a:ext uri="{FF2B5EF4-FFF2-40B4-BE49-F238E27FC236}">
                    <a16:creationId xmlns:a16="http://schemas.microsoft.com/office/drawing/2014/main" id="{AE8817F5-12D8-84B1-25E9-A486D59A61E5}"/>
                  </a:ext>
                </a:extLst>
              </p:cNvPr>
              <p:cNvSpPr/>
              <p:nvPr/>
            </p:nvSpPr>
            <p:spPr>
              <a:xfrm>
                <a:off x="6610910" y="3267822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8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8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8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8" y="211996"/>
                    </a:lnTo>
                    <a:cubicBezTo>
                      <a:pt x="10539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93" name="자유형: 도형 2092">
                <a:extLst>
                  <a:ext uri="{FF2B5EF4-FFF2-40B4-BE49-F238E27FC236}">
                    <a16:creationId xmlns:a16="http://schemas.microsoft.com/office/drawing/2014/main" id="{4D7A9B32-25C5-06B5-7151-F125185BCF77}"/>
                  </a:ext>
                </a:extLst>
              </p:cNvPr>
              <p:cNvSpPr/>
              <p:nvPr/>
            </p:nvSpPr>
            <p:spPr>
              <a:xfrm>
                <a:off x="6867290" y="3267822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94" name="자유형: 도형 2093">
                <a:extLst>
                  <a:ext uri="{FF2B5EF4-FFF2-40B4-BE49-F238E27FC236}">
                    <a16:creationId xmlns:a16="http://schemas.microsoft.com/office/drawing/2014/main" id="{39235C2F-8C13-3AA8-1D66-1AFD5606DD52}"/>
                  </a:ext>
                </a:extLst>
              </p:cNvPr>
              <p:cNvSpPr/>
              <p:nvPr/>
            </p:nvSpPr>
            <p:spPr>
              <a:xfrm>
                <a:off x="7123670" y="3267822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95" name="자유형: 도형 2094">
                <a:extLst>
                  <a:ext uri="{FF2B5EF4-FFF2-40B4-BE49-F238E27FC236}">
                    <a16:creationId xmlns:a16="http://schemas.microsoft.com/office/drawing/2014/main" id="{0AA5E42E-BBB6-85BF-447D-AF027DB344EF}"/>
                  </a:ext>
                </a:extLst>
              </p:cNvPr>
              <p:cNvSpPr/>
              <p:nvPr/>
            </p:nvSpPr>
            <p:spPr>
              <a:xfrm>
                <a:off x="7380049" y="3267822"/>
                <a:ext cx="211996" cy="211996"/>
              </a:xfrm>
              <a:custGeom>
                <a:avLst/>
                <a:gdLst>
                  <a:gd name="connsiteX0" fmla="*/ 188439 w 211996"/>
                  <a:gd name="connsiteY0" fmla="*/ 211996 h 211996"/>
                  <a:gd name="connsiteX1" fmla="*/ 23558 w 211996"/>
                  <a:gd name="connsiteY1" fmla="*/ 211996 h 211996"/>
                  <a:gd name="connsiteX2" fmla="*/ 0 w 211996"/>
                  <a:gd name="connsiteY2" fmla="*/ 188439 h 211996"/>
                  <a:gd name="connsiteX3" fmla="*/ 0 w 211996"/>
                  <a:gd name="connsiteY3" fmla="*/ 23557 h 211996"/>
                  <a:gd name="connsiteX4" fmla="*/ 23558 w 211996"/>
                  <a:gd name="connsiteY4" fmla="*/ 0 h 211996"/>
                  <a:gd name="connsiteX5" fmla="*/ 188439 w 211996"/>
                  <a:gd name="connsiteY5" fmla="*/ 0 h 211996"/>
                  <a:gd name="connsiteX6" fmla="*/ 211997 w 211996"/>
                  <a:gd name="connsiteY6" fmla="*/ 23557 h 211996"/>
                  <a:gd name="connsiteX7" fmla="*/ 211997 w 211996"/>
                  <a:gd name="connsiteY7" fmla="*/ 188439 h 211996"/>
                  <a:gd name="connsiteX8" fmla="*/ 188439 w 211996"/>
                  <a:gd name="connsiteY8" fmla="*/ 211996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188439" y="211996"/>
                    </a:moveTo>
                    <a:lnTo>
                      <a:pt x="23558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lnTo>
                      <a:pt x="0" y="23557"/>
                    </a:lnTo>
                    <a:cubicBezTo>
                      <a:pt x="0" y="10548"/>
                      <a:pt x="10548" y="0"/>
                      <a:pt x="23558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2096" name="그래픽 20" descr="휴대폰 및 계산기와 노트북">
              <a:extLst>
                <a:ext uri="{FF2B5EF4-FFF2-40B4-BE49-F238E27FC236}">
                  <a16:creationId xmlns:a16="http://schemas.microsoft.com/office/drawing/2014/main" id="{C1C64506-E174-A678-7680-F3B98ABEC357}"/>
                </a:ext>
              </a:extLst>
            </p:cNvPr>
            <p:cNvGrpSpPr/>
            <p:nvPr/>
          </p:nvGrpSpPr>
          <p:grpSpPr>
            <a:xfrm>
              <a:off x="4047091" y="2832065"/>
              <a:ext cx="3544954" cy="106003"/>
              <a:chOff x="4047091" y="2832065"/>
              <a:chExt cx="3544954" cy="106003"/>
            </a:xfrm>
            <a:solidFill>
              <a:srgbClr val="2F2F2F"/>
            </a:solidFill>
          </p:grpSpPr>
          <p:sp>
            <p:nvSpPr>
              <p:cNvPr id="2097" name="자유형: 도형 2096">
                <a:extLst>
                  <a:ext uri="{FF2B5EF4-FFF2-40B4-BE49-F238E27FC236}">
                    <a16:creationId xmlns:a16="http://schemas.microsoft.com/office/drawing/2014/main" id="{9977D508-675A-4AC2-13A0-1E53C3DFB8E4}"/>
                  </a:ext>
                </a:extLst>
              </p:cNvPr>
              <p:cNvSpPr/>
              <p:nvPr/>
            </p:nvSpPr>
            <p:spPr>
              <a:xfrm>
                <a:off x="4047091" y="2832065"/>
                <a:ext cx="211996" cy="106003"/>
              </a:xfrm>
              <a:custGeom>
                <a:avLst/>
                <a:gdLst>
                  <a:gd name="connsiteX0" fmla="*/ 188439 w 211996"/>
                  <a:gd name="connsiteY0" fmla="*/ 106003 h 106003"/>
                  <a:gd name="connsiteX1" fmla="*/ 23557 w 211996"/>
                  <a:gd name="connsiteY1" fmla="*/ 106003 h 106003"/>
                  <a:gd name="connsiteX2" fmla="*/ 0 w 211996"/>
                  <a:gd name="connsiteY2" fmla="*/ 82446 h 106003"/>
                  <a:gd name="connsiteX3" fmla="*/ 0 w 211996"/>
                  <a:gd name="connsiteY3" fmla="*/ 23557 h 106003"/>
                  <a:gd name="connsiteX4" fmla="*/ 23557 w 211996"/>
                  <a:gd name="connsiteY4" fmla="*/ 0 h 106003"/>
                  <a:gd name="connsiteX5" fmla="*/ 188439 w 211996"/>
                  <a:gd name="connsiteY5" fmla="*/ 0 h 106003"/>
                  <a:gd name="connsiteX6" fmla="*/ 211997 w 211996"/>
                  <a:gd name="connsiteY6" fmla="*/ 23557 h 106003"/>
                  <a:gd name="connsiteX7" fmla="*/ 211997 w 211996"/>
                  <a:gd name="connsiteY7" fmla="*/ 82446 h 106003"/>
                  <a:gd name="connsiteX8" fmla="*/ 188439 w 211996"/>
                  <a:gd name="connsiteY8" fmla="*/ 106003 h 106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106003">
                    <a:moveTo>
                      <a:pt x="188439" y="106003"/>
                    </a:moveTo>
                    <a:lnTo>
                      <a:pt x="23557" y="106003"/>
                    </a:lnTo>
                    <a:cubicBezTo>
                      <a:pt x="10548" y="106003"/>
                      <a:pt x="0" y="95455"/>
                      <a:pt x="0" y="82446"/>
                    </a:cubicBez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82446"/>
                    </a:lnTo>
                    <a:cubicBezTo>
                      <a:pt x="211987" y="95455"/>
                      <a:pt x="201439" y="106003"/>
                      <a:pt x="188439" y="106003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98" name="자유형: 도형 2097">
                <a:extLst>
                  <a:ext uri="{FF2B5EF4-FFF2-40B4-BE49-F238E27FC236}">
                    <a16:creationId xmlns:a16="http://schemas.microsoft.com/office/drawing/2014/main" id="{1AC838A2-A18D-0B2D-4413-F68BA866E8FF}"/>
                  </a:ext>
                </a:extLst>
              </p:cNvPr>
              <p:cNvSpPr/>
              <p:nvPr/>
            </p:nvSpPr>
            <p:spPr>
              <a:xfrm>
                <a:off x="4303471" y="2832065"/>
                <a:ext cx="211996" cy="106003"/>
              </a:xfrm>
              <a:custGeom>
                <a:avLst/>
                <a:gdLst>
                  <a:gd name="connsiteX0" fmla="*/ 0 w 211996"/>
                  <a:gd name="connsiteY0" fmla="*/ 82446 h 106003"/>
                  <a:gd name="connsiteX1" fmla="*/ 0 w 211996"/>
                  <a:gd name="connsiteY1" fmla="*/ 23557 h 106003"/>
                  <a:gd name="connsiteX2" fmla="*/ 23557 w 211996"/>
                  <a:gd name="connsiteY2" fmla="*/ 0 h 106003"/>
                  <a:gd name="connsiteX3" fmla="*/ 188439 w 211996"/>
                  <a:gd name="connsiteY3" fmla="*/ 0 h 106003"/>
                  <a:gd name="connsiteX4" fmla="*/ 211997 w 211996"/>
                  <a:gd name="connsiteY4" fmla="*/ 23557 h 106003"/>
                  <a:gd name="connsiteX5" fmla="*/ 211997 w 211996"/>
                  <a:gd name="connsiteY5" fmla="*/ 82446 h 106003"/>
                  <a:gd name="connsiteX6" fmla="*/ 188439 w 211996"/>
                  <a:gd name="connsiteY6" fmla="*/ 106003 h 106003"/>
                  <a:gd name="connsiteX7" fmla="*/ 23557 w 211996"/>
                  <a:gd name="connsiteY7" fmla="*/ 106003 h 106003"/>
                  <a:gd name="connsiteX8" fmla="*/ 0 w 211996"/>
                  <a:gd name="connsiteY8" fmla="*/ 82446 h 106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106003">
                    <a:moveTo>
                      <a:pt x="0" y="82446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82446"/>
                    </a:lnTo>
                    <a:cubicBezTo>
                      <a:pt x="211997" y="95455"/>
                      <a:pt x="201448" y="106003"/>
                      <a:pt x="188439" y="106003"/>
                    </a:cubicBezTo>
                    <a:lnTo>
                      <a:pt x="23557" y="106003"/>
                    </a:lnTo>
                    <a:cubicBezTo>
                      <a:pt x="10548" y="106003"/>
                      <a:pt x="0" y="95455"/>
                      <a:pt x="0" y="82446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99" name="자유형: 도형 2098">
                <a:extLst>
                  <a:ext uri="{FF2B5EF4-FFF2-40B4-BE49-F238E27FC236}">
                    <a16:creationId xmlns:a16="http://schemas.microsoft.com/office/drawing/2014/main" id="{DFE3D657-06D8-8386-4179-AB0169575080}"/>
                  </a:ext>
                </a:extLst>
              </p:cNvPr>
              <p:cNvSpPr/>
              <p:nvPr/>
            </p:nvSpPr>
            <p:spPr>
              <a:xfrm>
                <a:off x="4559851" y="2832065"/>
                <a:ext cx="211996" cy="106003"/>
              </a:xfrm>
              <a:custGeom>
                <a:avLst/>
                <a:gdLst>
                  <a:gd name="connsiteX0" fmla="*/ 0 w 211996"/>
                  <a:gd name="connsiteY0" fmla="*/ 82446 h 106003"/>
                  <a:gd name="connsiteX1" fmla="*/ 0 w 211996"/>
                  <a:gd name="connsiteY1" fmla="*/ 23557 h 106003"/>
                  <a:gd name="connsiteX2" fmla="*/ 23557 w 211996"/>
                  <a:gd name="connsiteY2" fmla="*/ 0 h 106003"/>
                  <a:gd name="connsiteX3" fmla="*/ 188439 w 211996"/>
                  <a:gd name="connsiteY3" fmla="*/ 0 h 106003"/>
                  <a:gd name="connsiteX4" fmla="*/ 211996 w 211996"/>
                  <a:gd name="connsiteY4" fmla="*/ 23557 h 106003"/>
                  <a:gd name="connsiteX5" fmla="*/ 211996 w 211996"/>
                  <a:gd name="connsiteY5" fmla="*/ 82446 h 106003"/>
                  <a:gd name="connsiteX6" fmla="*/ 188439 w 211996"/>
                  <a:gd name="connsiteY6" fmla="*/ 106003 h 106003"/>
                  <a:gd name="connsiteX7" fmla="*/ 23557 w 211996"/>
                  <a:gd name="connsiteY7" fmla="*/ 106003 h 106003"/>
                  <a:gd name="connsiteX8" fmla="*/ 0 w 211996"/>
                  <a:gd name="connsiteY8" fmla="*/ 82446 h 106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106003">
                    <a:moveTo>
                      <a:pt x="0" y="82446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82446"/>
                    </a:lnTo>
                    <a:cubicBezTo>
                      <a:pt x="211996" y="95455"/>
                      <a:pt x="201448" y="106003"/>
                      <a:pt x="188439" y="106003"/>
                    </a:cubicBezTo>
                    <a:lnTo>
                      <a:pt x="23557" y="106003"/>
                    </a:lnTo>
                    <a:cubicBezTo>
                      <a:pt x="10548" y="106003"/>
                      <a:pt x="0" y="95455"/>
                      <a:pt x="0" y="82446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100" name="자유형: 도형 2099">
                <a:extLst>
                  <a:ext uri="{FF2B5EF4-FFF2-40B4-BE49-F238E27FC236}">
                    <a16:creationId xmlns:a16="http://schemas.microsoft.com/office/drawing/2014/main" id="{359336BC-1BF5-4D29-ADB7-571BEDF68C66}"/>
                  </a:ext>
                </a:extLst>
              </p:cNvPr>
              <p:cNvSpPr/>
              <p:nvPr/>
            </p:nvSpPr>
            <p:spPr>
              <a:xfrm>
                <a:off x="4816231" y="2832065"/>
                <a:ext cx="211996" cy="106003"/>
              </a:xfrm>
              <a:custGeom>
                <a:avLst/>
                <a:gdLst>
                  <a:gd name="connsiteX0" fmla="*/ 0 w 211996"/>
                  <a:gd name="connsiteY0" fmla="*/ 82446 h 106003"/>
                  <a:gd name="connsiteX1" fmla="*/ 0 w 211996"/>
                  <a:gd name="connsiteY1" fmla="*/ 23557 h 106003"/>
                  <a:gd name="connsiteX2" fmla="*/ 23557 w 211996"/>
                  <a:gd name="connsiteY2" fmla="*/ 0 h 106003"/>
                  <a:gd name="connsiteX3" fmla="*/ 188439 w 211996"/>
                  <a:gd name="connsiteY3" fmla="*/ 0 h 106003"/>
                  <a:gd name="connsiteX4" fmla="*/ 211997 w 211996"/>
                  <a:gd name="connsiteY4" fmla="*/ 23557 h 106003"/>
                  <a:gd name="connsiteX5" fmla="*/ 211997 w 211996"/>
                  <a:gd name="connsiteY5" fmla="*/ 82446 h 106003"/>
                  <a:gd name="connsiteX6" fmla="*/ 188439 w 211996"/>
                  <a:gd name="connsiteY6" fmla="*/ 106003 h 106003"/>
                  <a:gd name="connsiteX7" fmla="*/ 23557 w 211996"/>
                  <a:gd name="connsiteY7" fmla="*/ 106003 h 106003"/>
                  <a:gd name="connsiteX8" fmla="*/ 0 w 211996"/>
                  <a:gd name="connsiteY8" fmla="*/ 82446 h 106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106003">
                    <a:moveTo>
                      <a:pt x="0" y="82446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82446"/>
                    </a:lnTo>
                    <a:cubicBezTo>
                      <a:pt x="211997" y="95455"/>
                      <a:pt x="201448" y="106003"/>
                      <a:pt x="188439" y="106003"/>
                    </a:cubicBezTo>
                    <a:lnTo>
                      <a:pt x="23557" y="106003"/>
                    </a:lnTo>
                    <a:cubicBezTo>
                      <a:pt x="10548" y="106003"/>
                      <a:pt x="0" y="95455"/>
                      <a:pt x="0" y="82446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101" name="자유형: 도형 2100">
                <a:extLst>
                  <a:ext uri="{FF2B5EF4-FFF2-40B4-BE49-F238E27FC236}">
                    <a16:creationId xmlns:a16="http://schemas.microsoft.com/office/drawing/2014/main" id="{2FA2F92C-0EF5-5C9A-8160-407A79BA5593}"/>
                  </a:ext>
                </a:extLst>
              </p:cNvPr>
              <p:cNvSpPr/>
              <p:nvPr/>
            </p:nvSpPr>
            <p:spPr>
              <a:xfrm>
                <a:off x="5072621" y="2832065"/>
                <a:ext cx="211996" cy="106003"/>
              </a:xfrm>
              <a:custGeom>
                <a:avLst/>
                <a:gdLst>
                  <a:gd name="connsiteX0" fmla="*/ 0 w 211996"/>
                  <a:gd name="connsiteY0" fmla="*/ 82446 h 106003"/>
                  <a:gd name="connsiteX1" fmla="*/ 0 w 211996"/>
                  <a:gd name="connsiteY1" fmla="*/ 23557 h 106003"/>
                  <a:gd name="connsiteX2" fmla="*/ 23557 w 211996"/>
                  <a:gd name="connsiteY2" fmla="*/ 0 h 106003"/>
                  <a:gd name="connsiteX3" fmla="*/ 188439 w 211996"/>
                  <a:gd name="connsiteY3" fmla="*/ 0 h 106003"/>
                  <a:gd name="connsiteX4" fmla="*/ 211996 w 211996"/>
                  <a:gd name="connsiteY4" fmla="*/ 23557 h 106003"/>
                  <a:gd name="connsiteX5" fmla="*/ 211996 w 211996"/>
                  <a:gd name="connsiteY5" fmla="*/ 82446 h 106003"/>
                  <a:gd name="connsiteX6" fmla="*/ 188439 w 211996"/>
                  <a:gd name="connsiteY6" fmla="*/ 106003 h 106003"/>
                  <a:gd name="connsiteX7" fmla="*/ 23557 w 211996"/>
                  <a:gd name="connsiteY7" fmla="*/ 106003 h 106003"/>
                  <a:gd name="connsiteX8" fmla="*/ 0 w 211996"/>
                  <a:gd name="connsiteY8" fmla="*/ 82446 h 106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106003">
                    <a:moveTo>
                      <a:pt x="0" y="82446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82446"/>
                    </a:lnTo>
                    <a:cubicBezTo>
                      <a:pt x="211996" y="95455"/>
                      <a:pt x="201448" y="106003"/>
                      <a:pt x="188439" y="106003"/>
                    </a:cubicBezTo>
                    <a:lnTo>
                      <a:pt x="23557" y="106003"/>
                    </a:lnTo>
                    <a:cubicBezTo>
                      <a:pt x="10538" y="106003"/>
                      <a:pt x="0" y="95455"/>
                      <a:pt x="0" y="82446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102" name="자유형: 도형 2101">
                <a:extLst>
                  <a:ext uri="{FF2B5EF4-FFF2-40B4-BE49-F238E27FC236}">
                    <a16:creationId xmlns:a16="http://schemas.microsoft.com/office/drawing/2014/main" id="{C7C268F5-D177-5E7A-CA83-B487442B3392}"/>
                  </a:ext>
                </a:extLst>
              </p:cNvPr>
              <p:cNvSpPr/>
              <p:nvPr/>
            </p:nvSpPr>
            <p:spPr>
              <a:xfrm>
                <a:off x="5329001" y="2832065"/>
                <a:ext cx="211996" cy="106003"/>
              </a:xfrm>
              <a:custGeom>
                <a:avLst/>
                <a:gdLst>
                  <a:gd name="connsiteX0" fmla="*/ 0 w 211996"/>
                  <a:gd name="connsiteY0" fmla="*/ 82446 h 106003"/>
                  <a:gd name="connsiteX1" fmla="*/ 0 w 211996"/>
                  <a:gd name="connsiteY1" fmla="*/ 23557 h 106003"/>
                  <a:gd name="connsiteX2" fmla="*/ 23557 w 211996"/>
                  <a:gd name="connsiteY2" fmla="*/ 0 h 106003"/>
                  <a:gd name="connsiteX3" fmla="*/ 188439 w 211996"/>
                  <a:gd name="connsiteY3" fmla="*/ 0 h 106003"/>
                  <a:gd name="connsiteX4" fmla="*/ 211997 w 211996"/>
                  <a:gd name="connsiteY4" fmla="*/ 23557 h 106003"/>
                  <a:gd name="connsiteX5" fmla="*/ 211997 w 211996"/>
                  <a:gd name="connsiteY5" fmla="*/ 82446 h 106003"/>
                  <a:gd name="connsiteX6" fmla="*/ 188439 w 211996"/>
                  <a:gd name="connsiteY6" fmla="*/ 106003 h 106003"/>
                  <a:gd name="connsiteX7" fmla="*/ 23557 w 211996"/>
                  <a:gd name="connsiteY7" fmla="*/ 106003 h 106003"/>
                  <a:gd name="connsiteX8" fmla="*/ 0 w 211996"/>
                  <a:gd name="connsiteY8" fmla="*/ 82446 h 106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106003">
                    <a:moveTo>
                      <a:pt x="0" y="82446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82446"/>
                    </a:lnTo>
                    <a:cubicBezTo>
                      <a:pt x="211997" y="95455"/>
                      <a:pt x="201448" y="106003"/>
                      <a:pt x="188439" y="106003"/>
                    </a:cubicBezTo>
                    <a:lnTo>
                      <a:pt x="23557" y="106003"/>
                    </a:lnTo>
                    <a:cubicBezTo>
                      <a:pt x="10548" y="106003"/>
                      <a:pt x="0" y="95455"/>
                      <a:pt x="0" y="82446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103" name="자유형: 도형 2102">
                <a:extLst>
                  <a:ext uri="{FF2B5EF4-FFF2-40B4-BE49-F238E27FC236}">
                    <a16:creationId xmlns:a16="http://schemas.microsoft.com/office/drawing/2014/main" id="{FF424BE3-D6FD-F7AC-E514-937F82FE7126}"/>
                  </a:ext>
                </a:extLst>
              </p:cNvPr>
              <p:cNvSpPr/>
              <p:nvPr/>
            </p:nvSpPr>
            <p:spPr>
              <a:xfrm>
                <a:off x="5585381" y="2832065"/>
                <a:ext cx="211996" cy="106003"/>
              </a:xfrm>
              <a:custGeom>
                <a:avLst/>
                <a:gdLst>
                  <a:gd name="connsiteX0" fmla="*/ 0 w 211996"/>
                  <a:gd name="connsiteY0" fmla="*/ 82446 h 106003"/>
                  <a:gd name="connsiteX1" fmla="*/ 0 w 211996"/>
                  <a:gd name="connsiteY1" fmla="*/ 23557 h 106003"/>
                  <a:gd name="connsiteX2" fmla="*/ 23557 w 211996"/>
                  <a:gd name="connsiteY2" fmla="*/ 0 h 106003"/>
                  <a:gd name="connsiteX3" fmla="*/ 188439 w 211996"/>
                  <a:gd name="connsiteY3" fmla="*/ 0 h 106003"/>
                  <a:gd name="connsiteX4" fmla="*/ 211997 w 211996"/>
                  <a:gd name="connsiteY4" fmla="*/ 23557 h 106003"/>
                  <a:gd name="connsiteX5" fmla="*/ 211997 w 211996"/>
                  <a:gd name="connsiteY5" fmla="*/ 82446 h 106003"/>
                  <a:gd name="connsiteX6" fmla="*/ 188439 w 211996"/>
                  <a:gd name="connsiteY6" fmla="*/ 106003 h 106003"/>
                  <a:gd name="connsiteX7" fmla="*/ 23557 w 211996"/>
                  <a:gd name="connsiteY7" fmla="*/ 106003 h 106003"/>
                  <a:gd name="connsiteX8" fmla="*/ 0 w 211996"/>
                  <a:gd name="connsiteY8" fmla="*/ 82446 h 106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106003">
                    <a:moveTo>
                      <a:pt x="0" y="82446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82446"/>
                    </a:lnTo>
                    <a:cubicBezTo>
                      <a:pt x="211997" y="95455"/>
                      <a:pt x="201448" y="106003"/>
                      <a:pt x="188439" y="106003"/>
                    </a:cubicBezTo>
                    <a:lnTo>
                      <a:pt x="23557" y="106003"/>
                    </a:lnTo>
                    <a:cubicBezTo>
                      <a:pt x="10548" y="106003"/>
                      <a:pt x="0" y="95455"/>
                      <a:pt x="0" y="82446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104" name="자유형: 도형 2103">
                <a:extLst>
                  <a:ext uri="{FF2B5EF4-FFF2-40B4-BE49-F238E27FC236}">
                    <a16:creationId xmlns:a16="http://schemas.microsoft.com/office/drawing/2014/main" id="{88243F63-B392-2C1B-0578-B84F54FE67F1}"/>
                  </a:ext>
                </a:extLst>
              </p:cNvPr>
              <p:cNvSpPr/>
              <p:nvPr/>
            </p:nvSpPr>
            <p:spPr>
              <a:xfrm>
                <a:off x="5841761" y="2832065"/>
                <a:ext cx="211996" cy="106003"/>
              </a:xfrm>
              <a:custGeom>
                <a:avLst/>
                <a:gdLst>
                  <a:gd name="connsiteX0" fmla="*/ 0 w 211996"/>
                  <a:gd name="connsiteY0" fmla="*/ 82446 h 106003"/>
                  <a:gd name="connsiteX1" fmla="*/ 0 w 211996"/>
                  <a:gd name="connsiteY1" fmla="*/ 23557 h 106003"/>
                  <a:gd name="connsiteX2" fmla="*/ 23557 w 211996"/>
                  <a:gd name="connsiteY2" fmla="*/ 0 h 106003"/>
                  <a:gd name="connsiteX3" fmla="*/ 188439 w 211996"/>
                  <a:gd name="connsiteY3" fmla="*/ 0 h 106003"/>
                  <a:gd name="connsiteX4" fmla="*/ 211996 w 211996"/>
                  <a:gd name="connsiteY4" fmla="*/ 23557 h 106003"/>
                  <a:gd name="connsiteX5" fmla="*/ 211996 w 211996"/>
                  <a:gd name="connsiteY5" fmla="*/ 82446 h 106003"/>
                  <a:gd name="connsiteX6" fmla="*/ 188439 w 211996"/>
                  <a:gd name="connsiteY6" fmla="*/ 106003 h 106003"/>
                  <a:gd name="connsiteX7" fmla="*/ 23557 w 211996"/>
                  <a:gd name="connsiteY7" fmla="*/ 106003 h 106003"/>
                  <a:gd name="connsiteX8" fmla="*/ 0 w 211996"/>
                  <a:gd name="connsiteY8" fmla="*/ 82446 h 106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106003">
                    <a:moveTo>
                      <a:pt x="0" y="82446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82446"/>
                    </a:lnTo>
                    <a:cubicBezTo>
                      <a:pt x="211996" y="95455"/>
                      <a:pt x="201448" y="106003"/>
                      <a:pt x="188439" y="106003"/>
                    </a:cubicBezTo>
                    <a:lnTo>
                      <a:pt x="23557" y="106003"/>
                    </a:lnTo>
                    <a:cubicBezTo>
                      <a:pt x="10548" y="106003"/>
                      <a:pt x="0" y="95455"/>
                      <a:pt x="0" y="82446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105" name="자유형: 도형 2104">
                <a:extLst>
                  <a:ext uri="{FF2B5EF4-FFF2-40B4-BE49-F238E27FC236}">
                    <a16:creationId xmlns:a16="http://schemas.microsoft.com/office/drawing/2014/main" id="{79F6AC2A-AA8B-ABCD-64BD-A6A88E16D137}"/>
                  </a:ext>
                </a:extLst>
              </p:cNvPr>
              <p:cNvSpPr/>
              <p:nvPr/>
            </p:nvSpPr>
            <p:spPr>
              <a:xfrm>
                <a:off x="6098140" y="2832065"/>
                <a:ext cx="211996" cy="106003"/>
              </a:xfrm>
              <a:custGeom>
                <a:avLst/>
                <a:gdLst>
                  <a:gd name="connsiteX0" fmla="*/ 0 w 211996"/>
                  <a:gd name="connsiteY0" fmla="*/ 82446 h 106003"/>
                  <a:gd name="connsiteX1" fmla="*/ 0 w 211996"/>
                  <a:gd name="connsiteY1" fmla="*/ 23557 h 106003"/>
                  <a:gd name="connsiteX2" fmla="*/ 23557 w 211996"/>
                  <a:gd name="connsiteY2" fmla="*/ 0 h 106003"/>
                  <a:gd name="connsiteX3" fmla="*/ 188439 w 211996"/>
                  <a:gd name="connsiteY3" fmla="*/ 0 h 106003"/>
                  <a:gd name="connsiteX4" fmla="*/ 211997 w 211996"/>
                  <a:gd name="connsiteY4" fmla="*/ 23557 h 106003"/>
                  <a:gd name="connsiteX5" fmla="*/ 211997 w 211996"/>
                  <a:gd name="connsiteY5" fmla="*/ 82446 h 106003"/>
                  <a:gd name="connsiteX6" fmla="*/ 188439 w 211996"/>
                  <a:gd name="connsiteY6" fmla="*/ 106003 h 106003"/>
                  <a:gd name="connsiteX7" fmla="*/ 23557 w 211996"/>
                  <a:gd name="connsiteY7" fmla="*/ 106003 h 106003"/>
                  <a:gd name="connsiteX8" fmla="*/ 0 w 211996"/>
                  <a:gd name="connsiteY8" fmla="*/ 82446 h 106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106003">
                    <a:moveTo>
                      <a:pt x="0" y="82446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82446"/>
                    </a:lnTo>
                    <a:cubicBezTo>
                      <a:pt x="211997" y="95455"/>
                      <a:pt x="201448" y="106003"/>
                      <a:pt x="188439" y="106003"/>
                    </a:cubicBezTo>
                    <a:lnTo>
                      <a:pt x="23557" y="106003"/>
                    </a:lnTo>
                    <a:cubicBezTo>
                      <a:pt x="10548" y="106003"/>
                      <a:pt x="0" y="95455"/>
                      <a:pt x="0" y="82446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106" name="자유형: 도형 2105">
                <a:extLst>
                  <a:ext uri="{FF2B5EF4-FFF2-40B4-BE49-F238E27FC236}">
                    <a16:creationId xmlns:a16="http://schemas.microsoft.com/office/drawing/2014/main" id="{00B85E13-BF6F-22DF-5A33-58811552B112}"/>
                  </a:ext>
                </a:extLst>
              </p:cNvPr>
              <p:cNvSpPr/>
              <p:nvPr/>
            </p:nvSpPr>
            <p:spPr>
              <a:xfrm>
                <a:off x="6354530" y="2832065"/>
                <a:ext cx="211996" cy="106003"/>
              </a:xfrm>
              <a:custGeom>
                <a:avLst/>
                <a:gdLst>
                  <a:gd name="connsiteX0" fmla="*/ 0 w 211996"/>
                  <a:gd name="connsiteY0" fmla="*/ 82446 h 106003"/>
                  <a:gd name="connsiteX1" fmla="*/ 0 w 211996"/>
                  <a:gd name="connsiteY1" fmla="*/ 23557 h 106003"/>
                  <a:gd name="connsiteX2" fmla="*/ 23557 w 211996"/>
                  <a:gd name="connsiteY2" fmla="*/ 0 h 106003"/>
                  <a:gd name="connsiteX3" fmla="*/ 188439 w 211996"/>
                  <a:gd name="connsiteY3" fmla="*/ 0 h 106003"/>
                  <a:gd name="connsiteX4" fmla="*/ 211996 w 211996"/>
                  <a:gd name="connsiteY4" fmla="*/ 23557 h 106003"/>
                  <a:gd name="connsiteX5" fmla="*/ 211996 w 211996"/>
                  <a:gd name="connsiteY5" fmla="*/ 82446 h 106003"/>
                  <a:gd name="connsiteX6" fmla="*/ 188439 w 211996"/>
                  <a:gd name="connsiteY6" fmla="*/ 106003 h 106003"/>
                  <a:gd name="connsiteX7" fmla="*/ 23557 w 211996"/>
                  <a:gd name="connsiteY7" fmla="*/ 106003 h 106003"/>
                  <a:gd name="connsiteX8" fmla="*/ 0 w 211996"/>
                  <a:gd name="connsiteY8" fmla="*/ 82446 h 106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106003">
                    <a:moveTo>
                      <a:pt x="0" y="82446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82446"/>
                    </a:lnTo>
                    <a:cubicBezTo>
                      <a:pt x="211996" y="95455"/>
                      <a:pt x="201448" y="106003"/>
                      <a:pt x="188439" y="106003"/>
                    </a:cubicBezTo>
                    <a:lnTo>
                      <a:pt x="23557" y="106003"/>
                    </a:lnTo>
                    <a:cubicBezTo>
                      <a:pt x="10539" y="106003"/>
                      <a:pt x="0" y="95455"/>
                      <a:pt x="0" y="82446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107" name="자유형: 도형 2106">
                <a:extLst>
                  <a:ext uri="{FF2B5EF4-FFF2-40B4-BE49-F238E27FC236}">
                    <a16:creationId xmlns:a16="http://schemas.microsoft.com/office/drawing/2014/main" id="{235C2170-1CEA-FC67-211D-FCAA002C0B07}"/>
                  </a:ext>
                </a:extLst>
              </p:cNvPr>
              <p:cNvSpPr/>
              <p:nvPr/>
            </p:nvSpPr>
            <p:spPr>
              <a:xfrm>
                <a:off x="6610910" y="2832065"/>
                <a:ext cx="211996" cy="106003"/>
              </a:xfrm>
              <a:custGeom>
                <a:avLst/>
                <a:gdLst>
                  <a:gd name="connsiteX0" fmla="*/ 0 w 211996"/>
                  <a:gd name="connsiteY0" fmla="*/ 82446 h 106003"/>
                  <a:gd name="connsiteX1" fmla="*/ 0 w 211996"/>
                  <a:gd name="connsiteY1" fmla="*/ 23557 h 106003"/>
                  <a:gd name="connsiteX2" fmla="*/ 23558 w 211996"/>
                  <a:gd name="connsiteY2" fmla="*/ 0 h 106003"/>
                  <a:gd name="connsiteX3" fmla="*/ 188439 w 211996"/>
                  <a:gd name="connsiteY3" fmla="*/ 0 h 106003"/>
                  <a:gd name="connsiteX4" fmla="*/ 211997 w 211996"/>
                  <a:gd name="connsiteY4" fmla="*/ 23557 h 106003"/>
                  <a:gd name="connsiteX5" fmla="*/ 211997 w 211996"/>
                  <a:gd name="connsiteY5" fmla="*/ 82446 h 106003"/>
                  <a:gd name="connsiteX6" fmla="*/ 188439 w 211996"/>
                  <a:gd name="connsiteY6" fmla="*/ 106003 h 106003"/>
                  <a:gd name="connsiteX7" fmla="*/ 23558 w 211996"/>
                  <a:gd name="connsiteY7" fmla="*/ 106003 h 106003"/>
                  <a:gd name="connsiteX8" fmla="*/ 0 w 211996"/>
                  <a:gd name="connsiteY8" fmla="*/ 82446 h 106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106003">
                    <a:moveTo>
                      <a:pt x="0" y="82446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8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82446"/>
                    </a:lnTo>
                    <a:cubicBezTo>
                      <a:pt x="211997" y="95455"/>
                      <a:pt x="201448" y="106003"/>
                      <a:pt x="188439" y="106003"/>
                    </a:cubicBezTo>
                    <a:lnTo>
                      <a:pt x="23558" y="106003"/>
                    </a:lnTo>
                    <a:cubicBezTo>
                      <a:pt x="10539" y="106003"/>
                      <a:pt x="0" y="95455"/>
                      <a:pt x="0" y="82446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108" name="자유형: 도형 2107">
                <a:extLst>
                  <a:ext uri="{FF2B5EF4-FFF2-40B4-BE49-F238E27FC236}">
                    <a16:creationId xmlns:a16="http://schemas.microsoft.com/office/drawing/2014/main" id="{794A143F-8896-7BBA-89D7-D0422317BDAA}"/>
                  </a:ext>
                </a:extLst>
              </p:cNvPr>
              <p:cNvSpPr/>
              <p:nvPr/>
            </p:nvSpPr>
            <p:spPr>
              <a:xfrm>
                <a:off x="6867290" y="2832065"/>
                <a:ext cx="211996" cy="106003"/>
              </a:xfrm>
              <a:custGeom>
                <a:avLst/>
                <a:gdLst>
                  <a:gd name="connsiteX0" fmla="*/ 0 w 211996"/>
                  <a:gd name="connsiteY0" fmla="*/ 82446 h 106003"/>
                  <a:gd name="connsiteX1" fmla="*/ 0 w 211996"/>
                  <a:gd name="connsiteY1" fmla="*/ 23557 h 106003"/>
                  <a:gd name="connsiteX2" fmla="*/ 23557 w 211996"/>
                  <a:gd name="connsiteY2" fmla="*/ 0 h 106003"/>
                  <a:gd name="connsiteX3" fmla="*/ 188439 w 211996"/>
                  <a:gd name="connsiteY3" fmla="*/ 0 h 106003"/>
                  <a:gd name="connsiteX4" fmla="*/ 211996 w 211996"/>
                  <a:gd name="connsiteY4" fmla="*/ 23557 h 106003"/>
                  <a:gd name="connsiteX5" fmla="*/ 211996 w 211996"/>
                  <a:gd name="connsiteY5" fmla="*/ 82446 h 106003"/>
                  <a:gd name="connsiteX6" fmla="*/ 188439 w 211996"/>
                  <a:gd name="connsiteY6" fmla="*/ 106003 h 106003"/>
                  <a:gd name="connsiteX7" fmla="*/ 23557 w 211996"/>
                  <a:gd name="connsiteY7" fmla="*/ 106003 h 106003"/>
                  <a:gd name="connsiteX8" fmla="*/ 0 w 211996"/>
                  <a:gd name="connsiteY8" fmla="*/ 82446 h 106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106003">
                    <a:moveTo>
                      <a:pt x="0" y="82446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82446"/>
                    </a:lnTo>
                    <a:cubicBezTo>
                      <a:pt x="211996" y="95455"/>
                      <a:pt x="201448" y="106003"/>
                      <a:pt x="188439" y="106003"/>
                    </a:cubicBezTo>
                    <a:lnTo>
                      <a:pt x="23557" y="106003"/>
                    </a:lnTo>
                    <a:cubicBezTo>
                      <a:pt x="10548" y="106003"/>
                      <a:pt x="0" y="95455"/>
                      <a:pt x="0" y="82446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109" name="자유형: 도형 2108">
                <a:extLst>
                  <a:ext uri="{FF2B5EF4-FFF2-40B4-BE49-F238E27FC236}">
                    <a16:creationId xmlns:a16="http://schemas.microsoft.com/office/drawing/2014/main" id="{ED7D5B13-2CD7-15D9-E9EA-2682AF516AB8}"/>
                  </a:ext>
                </a:extLst>
              </p:cNvPr>
              <p:cNvSpPr/>
              <p:nvPr/>
            </p:nvSpPr>
            <p:spPr>
              <a:xfrm>
                <a:off x="7123670" y="2832065"/>
                <a:ext cx="211996" cy="106003"/>
              </a:xfrm>
              <a:custGeom>
                <a:avLst/>
                <a:gdLst>
                  <a:gd name="connsiteX0" fmla="*/ 0 w 211996"/>
                  <a:gd name="connsiteY0" fmla="*/ 82446 h 106003"/>
                  <a:gd name="connsiteX1" fmla="*/ 0 w 211996"/>
                  <a:gd name="connsiteY1" fmla="*/ 23557 h 106003"/>
                  <a:gd name="connsiteX2" fmla="*/ 23557 w 211996"/>
                  <a:gd name="connsiteY2" fmla="*/ 0 h 106003"/>
                  <a:gd name="connsiteX3" fmla="*/ 188439 w 211996"/>
                  <a:gd name="connsiteY3" fmla="*/ 0 h 106003"/>
                  <a:gd name="connsiteX4" fmla="*/ 211996 w 211996"/>
                  <a:gd name="connsiteY4" fmla="*/ 23557 h 106003"/>
                  <a:gd name="connsiteX5" fmla="*/ 211996 w 211996"/>
                  <a:gd name="connsiteY5" fmla="*/ 82446 h 106003"/>
                  <a:gd name="connsiteX6" fmla="*/ 188439 w 211996"/>
                  <a:gd name="connsiteY6" fmla="*/ 106003 h 106003"/>
                  <a:gd name="connsiteX7" fmla="*/ 23557 w 211996"/>
                  <a:gd name="connsiteY7" fmla="*/ 106003 h 106003"/>
                  <a:gd name="connsiteX8" fmla="*/ 0 w 211996"/>
                  <a:gd name="connsiteY8" fmla="*/ 82446 h 106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106003">
                    <a:moveTo>
                      <a:pt x="0" y="82446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82446"/>
                    </a:lnTo>
                    <a:cubicBezTo>
                      <a:pt x="211996" y="95455"/>
                      <a:pt x="201448" y="106003"/>
                      <a:pt x="188439" y="106003"/>
                    </a:cubicBezTo>
                    <a:lnTo>
                      <a:pt x="23557" y="106003"/>
                    </a:lnTo>
                    <a:cubicBezTo>
                      <a:pt x="10548" y="106003"/>
                      <a:pt x="0" y="95455"/>
                      <a:pt x="0" y="82446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110" name="자유형: 도형 2109">
                <a:extLst>
                  <a:ext uri="{FF2B5EF4-FFF2-40B4-BE49-F238E27FC236}">
                    <a16:creationId xmlns:a16="http://schemas.microsoft.com/office/drawing/2014/main" id="{02DB79D0-8829-4B78-42A2-33139B6D20F8}"/>
                  </a:ext>
                </a:extLst>
              </p:cNvPr>
              <p:cNvSpPr/>
              <p:nvPr/>
            </p:nvSpPr>
            <p:spPr>
              <a:xfrm>
                <a:off x="7380049" y="2832065"/>
                <a:ext cx="211996" cy="106003"/>
              </a:xfrm>
              <a:custGeom>
                <a:avLst/>
                <a:gdLst>
                  <a:gd name="connsiteX0" fmla="*/ 188439 w 211996"/>
                  <a:gd name="connsiteY0" fmla="*/ 106003 h 106003"/>
                  <a:gd name="connsiteX1" fmla="*/ 23558 w 211996"/>
                  <a:gd name="connsiteY1" fmla="*/ 106003 h 106003"/>
                  <a:gd name="connsiteX2" fmla="*/ 0 w 211996"/>
                  <a:gd name="connsiteY2" fmla="*/ 82446 h 106003"/>
                  <a:gd name="connsiteX3" fmla="*/ 0 w 211996"/>
                  <a:gd name="connsiteY3" fmla="*/ 23557 h 106003"/>
                  <a:gd name="connsiteX4" fmla="*/ 23558 w 211996"/>
                  <a:gd name="connsiteY4" fmla="*/ 0 h 106003"/>
                  <a:gd name="connsiteX5" fmla="*/ 188439 w 211996"/>
                  <a:gd name="connsiteY5" fmla="*/ 0 h 106003"/>
                  <a:gd name="connsiteX6" fmla="*/ 211997 w 211996"/>
                  <a:gd name="connsiteY6" fmla="*/ 23557 h 106003"/>
                  <a:gd name="connsiteX7" fmla="*/ 211997 w 211996"/>
                  <a:gd name="connsiteY7" fmla="*/ 82446 h 106003"/>
                  <a:gd name="connsiteX8" fmla="*/ 188439 w 211996"/>
                  <a:gd name="connsiteY8" fmla="*/ 106003 h 106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106003">
                    <a:moveTo>
                      <a:pt x="188439" y="106003"/>
                    </a:moveTo>
                    <a:lnTo>
                      <a:pt x="23558" y="106003"/>
                    </a:lnTo>
                    <a:cubicBezTo>
                      <a:pt x="10548" y="106003"/>
                      <a:pt x="0" y="95455"/>
                      <a:pt x="0" y="82446"/>
                    </a:cubicBezTo>
                    <a:lnTo>
                      <a:pt x="0" y="23557"/>
                    </a:lnTo>
                    <a:cubicBezTo>
                      <a:pt x="0" y="10548"/>
                      <a:pt x="10548" y="0"/>
                      <a:pt x="23558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82446"/>
                    </a:lnTo>
                    <a:cubicBezTo>
                      <a:pt x="211997" y="95455"/>
                      <a:pt x="201448" y="106003"/>
                      <a:pt x="188439" y="106003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2111" name="그래픽 20" descr="휴대폰 및 계산기와 노트북">
              <a:extLst>
                <a:ext uri="{FF2B5EF4-FFF2-40B4-BE49-F238E27FC236}">
                  <a16:creationId xmlns:a16="http://schemas.microsoft.com/office/drawing/2014/main" id="{51763611-96A1-2665-B76F-A27F29FA70DC}"/>
                </a:ext>
              </a:extLst>
            </p:cNvPr>
            <p:cNvGrpSpPr/>
            <p:nvPr/>
          </p:nvGrpSpPr>
          <p:grpSpPr>
            <a:xfrm>
              <a:off x="4047091" y="2996947"/>
              <a:ext cx="3548371" cy="753756"/>
              <a:chOff x="4047091" y="2996947"/>
              <a:chExt cx="3548371" cy="753756"/>
            </a:xfrm>
            <a:solidFill>
              <a:srgbClr val="2F2F2F"/>
            </a:solidFill>
          </p:grpSpPr>
          <p:sp>
            <p:nvSpPr>
              <p:cNvPr id="2112" name="자유형: 도형 2111">
                <a:extLst>
                  <a:ext uri="{FF2B5EF4-FFF2-40B4-BE49-F238E27FC236}">
                    <a16:creationId xmlns:a16="http://schemas.microsoft.com/office/drawing/2014/main" id="{D3A78276-CBBC-93B4-1329-1F00C558262D}"/>
                  </a:ext>
                </a:extLst>
              </p:cNvPr>
              <p:cNvSpPr/>
              <p:nvPr/>
            </p:nvSpPr>
            <p:spPr>
              <a:xfrm>
                <a:off x="4047091" y="3538707"/>
                <a:ext cx="344963" cy="211996"/>
              </a:xfrm>
              <a:custGeom>
                <a:avLst/>
                <a:gdLst>
                  <a:gd name="connsiteX0" fmla="*/ 321406 w 344963"/>
                  <a:gd name="connsiteY0" fmla="*/ 0 h 211996"/>
                  <a:gd name="connsiteX1" fmla="*/ 23557 w 344963"/>
                  <a:gd name="connsiteY1" fmla="*/ 0 h 211996"/>
                  <a:gd name="connsiteX2" fmla="*/ 0 w 344963"/>
                  <a:gd name="connsiteY2" fmla="*/ 23557 h 211996"/>
                  <a:gd name="connsiteX3" fmla="*/ 0 w 344963"/>
                  <a:gd name="connsiteY3" fmla="*/ 188439 h 211996"/>
                  <a:gd name="connsiteX4" fmla="*/ 23557 w 344963"/>
                  <a:gd name="connsiteY4" fmla="*/ 211996 h 211996"/>
                  <a:gd name="connsiteX5" fmla="*/ 321406 w 344963"/>
                  <a:gd name="connsiteY5" fmla="*/ 211996 h 211996"/>
                  <a:gd name="connsiteX6" fmla="*/ 344963 w 344963"/>
                  <a:gd name="connsiteY6" fmla="*/ 188439 h 211996"/>
                  <a:gd name="connsiteX7" fmla="*/ 344963 w 344963"/>
                  <a:gd name="connsiteY7" fmla="*/ 23547 h 211996"/>
                  <a:gd name="connsiteX8" fmla="*/ 321406 w 344963"/>
                  <a:gd name="connsiteY8" fmla="*/ 0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44963" h="211996">
                    <a:moveTo>
                      <a:pt x="321406" y="0"/>
                    </a:moveTo>
                    <a:lnTo>
                      <a:pt x="23557" y="0"/>
                    </a:lnTo>
                    <a:cubicBezTo>
                      <a:pt x="10548" y="0"/>
                      <a:pt x="0" y="10548"/>
                      <a:pt x="0" y="23557"/>
                    </a:cubicBezTo>
                    <a:lnTo>
                      <a:pt x="0" y="188439"/>
                    </a:lnTo>
                    <a:cubicBezTo>
                      <a:pt x="0" y="201448"/>
                      <a:pt x="10548" y="211996"/>
                      <a:pt x="23557" y="211996"/>
                    </a:cubicBezTo>
                    <a:lnTo>
                      <a:pt x="321406" y="211996"/>
                    </a:lnTo>
                    <a:cubicBezTo>
                      <a:pt x="334415" y="211996"/>
                      <a:pt x="344963" y="201448"/>
                      <a:pt x="344963" y="188439"/>
                    </a:cubicBezTo>
                    <a:lnTo>
                      <a:pt x="344963" y="23547"/>
                    </a:lnTo>
                    <a:cubicBezTo>
                      <a:pt x="344954" y="10538"/>
                      <a:pt x="334415" y="0"/>
                      <a:pt x="321406" y="0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113" name="자유형: 도형 2112">
                <a:extLst>
                  <a:ext uri="{FF2B5EF4-FFF2-40B4-BE49-F238E27FC236}">
                    <a16:creationId xmlns:a16="http://schemas.microsoft.com/office/drawing/2014/main" id="{18B1656E-23EE-85BE-0303-6098F6069587}"/>
                  </a:ext>
                </a:extLst>
              </p:cNvPr>
              <p:cNvSpPr/>
              <p:nvPr/>
            </p:nvSpPr>
            <p:spPr>
              <a:xfrm>
                <a:off x="7250499" y="3538707"/>
                <a:ext cx="344963" cy="211996"/>
              </a:xfrm>
              <a:custGeom>
                <a:avLst/>
                <a:gdLst>
                  <a:gd name="connsiteX0" fmla="*/ 321406 w 344963"/>
                  <a:gd name="connsiteY0" fmla="*/ 0 h 211996"/>
                  <a:gd name="connsiteX1" fmla="*/ 23557 w 344963"/>
                  <a:gd name="connsiteY1" fmla="*/ 0 h 211996"/>
                  <a:gd name="connsiteX2" fmla="*/ 0 w 344963"/>
                  <a:gd name="connsiteY2" fmla="*/ 23557 h 211996"/>
                  <a:gd name="connsiteX3" fmla="*/ 0 w 344963"/>
                  <a:gd name="connsiteY3" fmla="*/ 188439 h 211996"/>
                  <a:gd name="connsiteX4" fmla="*/ 23557 w 344963"/>
                  <a:gd name="connsiteY4" fmla="*/ 211996 h 211996"/>
                  <a:gd name="connsiteX5" fmla="*/ 321406 w 344963"/>
                  <a:gd name="connsiteY5" fmla="*/ 211996 h 211996"/>
                  <a:gd name="connsiteX6" fmla="*/ 344963 w 344963"/>
                  <a:gd name="connsiteY6" fmla="*/ 188439 h 211996"/>
                  <a:gd name="connsiteX7" fmla="*/ 344963 w 344963"/>
                  <a:gd name="connsiteY7" fmla="*/ 23547 h 211996"/>
                  <a:gd name="connsiteX8" fmla="*/ 321406 w 344963"/>
                  <a:gd name="connsiteY8" fmla="*/ 0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44963" h="211996">
                    <a:moveTo>
                      <a:pt x="321406" y="0"/>
                    </a:moveTo>
                    <a:lnTo>
                      <a:pt x="23557" y="0"/>
                    </a:lnTo>
                    <a:cubicBezTo>
                      <a:pt x="10548" y="0"/>
                      <a:pt x="0" y="10548"/>
                      <a:pt x="0" y="23557"/>
                    </a:cubicBezTo>
                    <a:lnTo>
                      <a:pt x="0" y="188439"/>
                    </a:lnTo>
                    <a:cubicBezTo>
                      <a:pt x="0" y="201448"/>
                      <a:pt x="10548" y="211996"/>
                      <a:pt x="23557" y="211996"/>
                    </a:cubicBezTo>
                    <a:lnTo>
                      <a:pt x="321406" y="211996"/>
                    </a:lnTo>
                    <a:cubicBezTo>
                      <a:pt x="334415" y="211996"/>
                      <a:pt x="344963" y="201448"/>
                      <a:pt x="344963" y="188439"/>
                    </a:cubicBezTo>
                    <a:lnTo>
                      <a:pt x="344963" y="23547"/>
                    </a:lnTo>
                    <a:cubicBezTo>
                      <a:pt x="344963" y="10538"/>
                      <a:pt x="334415" y="0"/>
                      <a:pt x="321406" y="0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114" name="자유형: 도형 2113">
                <a:extLst>
                  <a:ext uri="{FF2B5EF4-FFF2-40B4-BE49-F238E27FC236}">
                    <a16:creationId xmlns:a16="http://schemas.microsoft.com/office/drawing/2014/main" id="{249D9BED-0C6C-7BCF-C134-ADB2BAC71974}"/>
                  </a:ext>
                </a:extLst>
              </p:cNvPr>
              <p:cNvSpPr/>
              <p:nvPr/>
            </p:nvSpPr>
            <p:spPr>
              <a:xfrm>
                <a:off x="7250499" y="2996947"/>
                <a:ext cx="344963" cy="211996"/>
              </a:xfrm>
              <a:custGeom>
                <a:avLst/>
                <a:gdLst>
                  <a:gd name="connsiteX0" fmla="*/ 321406 w 344963"/>
                  <a:gd name="connsiteY0" fmla="*/ 0 h 211996"/>
                  <a:gd name="connsiteX1" fmla="*/ 23557 w 344963"/>
                  <a:gd name="connsiteY1" fmla="*/ 0 h 211996"/>
                  <a:gd name="connsiteX2" fmla="*/ 0 w 344963"/>
                  <a:gd name="connsiteY2" fmla="*/ 23557 h 211996"/>
                  <a:gd name="connsiteX3" fmla="*/ 0 w 344963"/>
                  <a:gd name="connsiteY3" fmla="*/ 188439 h 211996"/>
                  <a:gd name="connsiteX4" fmla="*/ 23557 w 344963"/>
                  <a:gd name="connsiteY4" fmla="*/ 211997 h 211996"/>
                  <a:gd name="connsiteX5" fmla="*/ 321406 w 344963"/>
                  <a:gd name="connsiteY5" fmla="*/ 211997 h 211996"/>
                  <a:gd name="connsiteX6" fmla="*/ 344963 w 344963"/>
                  <a:gd name="connsiteY6" fmla="*/ 188439 h 211996"/>
                  <a:gd name="connsiteX7" fmla="*/ 344963 w 344963"/>
                  <a:gd name="connsiteY7" fmla="*/ 23557 h 211996"/>
                  <a:gd name="connsiteX8" fmla="*/ 321406 w 344963"/>
                  <a:gd name="connsiteY8" fmla="*/ 0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44963" h="211996">
                    <a:moveTo>
                      <a:pt x="321406" y="0"/>
                    </a:moveTo>
                    <a:lnTo>
                      <a:pt x="23557" y="0"/>
                    </a:lnTo>
                    <a:cubicBezTo>
                      <a:pt x="10548" y="0"/>
                      <a:pt x="0" y="10548"/>
                      <a:pt x="0" y="23557"/>
                    </a:cubicBezTo>
                    <a:lnTo>
                      <a:pt x="0" y="188439"/>
                    </a:lnTo>
                    <a:cubicBezTo>
                      <a:pt x="0" y="201448"/>
                      <a:pt x="10548" y="211997"/>
                      <a:pt x="23557" y="211997"/>
                    </a:cubicBezTo>
                    <a:lnTo>
                      <a:pt x="321406" y="211997"/>
                    </a:lnTo>
                    <a:cubicBezTo>
                      <a:pt x="334415" y="211997"/>
                      <a:pt x="344963" y="201448"/>
                      <a:pt x="344963" y="188439"/>
                    </a:cubicBezTo>
                    <a:lnTo>
                      <a:pt x="344963" y="23557"/>
                    </a:lnTo>
                    <a:cubicBezTo>
                      <a:pt x="344963" y="10548"/>
                      <a:pt x="334415" y="0"/>
                      <a:pt x="321406" y="0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115" name="자유형: 도형 2114">
                <a:extLst>
                  <a:ext uri="{FF2B5EF4-FFF2-40B4-BE49-F238E27FC236}">
                    <a16:creationId xmlns:a16="http://schemas.microsoft.com/office/drawing/2014/main" id="{6818EED5-37BE-95C0-4F39-5E9053BE82DE}"/>
                  </a:ext>
                </a:extLst>
              </p:cNvPr>
              <p:cNvSpPr/>
              <p:nvPr/>
            </p:nvSpPr>
            <p:spPr>
              <a:xfrm>
                <a:off x="4436438" y="353869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116" name="자유형: 도형 2115">
                <a:extLst>
                  <a:ext uri="{FF2B5EF4-FFF2-40B4-BE49-F238E27FC236}">
                    <a16:creationId xmlns:a16="http://schemas.microsoft.com/office/drawing/2014/main" id="{B44FEDAD-0DC9-B24A-6939-72BC314E1673}"/>
                  </a:ext>
                </a:extLst>
              </p:cNvPr>
              <p:cNvSpPr/>
              <p:nvPr/>
            </p:nvSpPr>
            <p:spPr>
              <a:xfrm>
                <a:off x="4692818" y="353869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117" name="자유형: 도형 2116">
                <a:extLst>
                  <a:ext uri="{FF2B5EF4-FFF2-40B4-BE49-F238E27FC236}">
                    <a16:creationId xmlns:a16="http://schemas.microsoft.com/office/drawing/2014/main" id="{B7C09F1D-814D-20A4-F855-B9E8DFF09A3E}"/>
                  </a:ext>
                </a:extLst>
              </p:cNvPr>
              <p:cNvSpPr/>
              <p:nvPr/>
            </p:nvSpPr>
            <p:spPr>
              <a:xfrm>
                <a:off x="4949208" y="353869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6 h 211996"/>
                  <a:gd name="connsiteX7" fmla="*/ 2354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6"/>
                      <a:pt x="188439" y="211996"/>
                    </a:cubicBezTo>
                    <a:lnTo>
                      <a:pt x="23547" y="211996"/>
                    </a:lnTo>
                    <a:cubicBezTo>
                      <a:pt x="1053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118" name="자유형: 도형 2117">
                <a:extLst>
                  <a:ext uri="{FF2B5EF4-FFF2-40B4-BE49-F238E27FC236}">
                    <a16:creationId xmlns:a16="http://schemas.microsoft.com/office/drawing/2014/main" id="{9E3AD959-6028-2AFA-B1E3-9020A8ECD59D}"/>
                  </a:ext>
                </a:extLst>
              </p:cNvPr>
              <p:cNvSpPr/>
              <p:nvPr/>
            </p:nvSpPr>
            <p:spPr>
              <a:xfrm>
                <a:off x="5205588" y="353869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119" name="자유형: 도형 2118">
                <a:extLst>
                  <a:ext uri="{FF2B5EF4-FFF2-40B4-BE49-F238E27FC236}">
                    <a16:creationId xmlns:a16="http://schemas.microsoft.com/office/drawing/2014/main" id="{1E8D114D-7986-E4FD-E498-2827B2484F25}"/>
                  </a:ext>
                </a:extLst>
              </p:cNvPr>
              <p:cNvSpPr/>
              <p:nvPr/>
            </p:nvSpPr>
            <p:spPr>
              <a:xfrm>
                <a:off x="5461968" y="353869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120" name="자유형: 도형 2119">
                <a:extLst>
                  <a:ext uri="{FF2B5EF4-FFF2-40B4-BE49-F238E27FC236}">
                    <a16:creationId xmlns:a16="http://schemas.microsoft.com/office/drawing/2014/main" id="{809E46E9-5CD2-B948-3FE8-E883449F6477}"/>
                  </a:ext>
                </a:extLst>
              </p:cNvPr>
              <p:cNvSpPr/>
              <p:nvPr/>
            </p:nvSpPr>
            <p:spPr>
              <a:xfrm>
                <a:off x="5718348" y="353869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121" name="자유형: 도형 2120">
                <a:extLst>
                  <a:ext uri="{FF2B5EF4-FFF2-40B4-BE49-F238E27FC236}">
                    <a16:creationId xmlns:a16="http://schemas.microsoft.com/office/drawing/2014/main" id="{FE5F786A-09D7-011F-B0FC-8456FA1A5DC3}"/>
                  </a:ext>
                </a:extLst>
              </p:cNvPr>
              <p:cNvSpPr/>
              <p:nvPr/>
            </p:nvSpPr>
            <p:spPr>
              <a:xfrm>
                <a:off x="5974727" y="353869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122" name="자유형: 도형 2121">
                <a:extLst>
                  <a:ext uri="{FF2B5EF4-FFF2-40B4-BE49-F238E27FC236}">
                    <a16:creationId xmlns:a16="http://schemas.microsoft.com/office/drawing/2014/main" id="{D773C2DC-55DE-E572-A61D-254BA1D9F588}"/>
                  </a:ext>
                </a:extLst>
              </p:cNvPr>
              <p:cNvSpPr/>
              <p:nvPr/>
            </p:nvSpPr>
            <p:spPr>
              <a:xfrm>
                <a:off x="6231117" y="353869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3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123" name="자유형: 도형 2122">
                <a:extLst>
                  <a:ext uri="{FF2B5EF4-FFF2-40B4-BE49-F238E27FC236}">
                    <a16:creationId xmlns:a16="http://schemas.microsoft.com/office/drawing/2014/main" id="{443E3F3E-2333-D0D0-8B99-31738CC418F7}"/>
                  </a:ext>
                </a:extLst>
              </p:cNvPr>
              <p:cNvSpPr/>
              <p:nvPr/>
            </p:nvSpPr>
            <p:spPr>
              <a:xfrm>
                <a:off x="6487497" y="353869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3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124" name="자유형: 도형 2123">
                <a:extLst>
                  <a:ext uri="{FF2B5EF4-FFF2-40B4-BE49-F238E27FC236}">
                    <a16:creationId xmlns:a16="http://schemas.microsoft.com/office/drawing/2014/main" id="{8B644A90-953B-4433-F296-D92617A268F2}"/>
                  </a:ext>
                </a:extLst>
              </p:cNvPr>
              <p:cNvSpPr/>
              <p:nvPr/>
            </p:nvSpPr>
            <p:spPr>
              <a:xfrm>
                <a:off x="6743877" y="353869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125" name="자유형: 도형 2124">
                <a:extLst>
                  <a:ext uri="{FF2B5EF4-FFF2-40B4-BE49-F238E27FC236}">
                    <a16:creationId xmlns:a16="http://schemas.microsoft.com/office/drawing/2014/main" id="{D27E3254-1EDD-A6BE-B52F-8BC19C28DB47}"/>
                  </a:ext>
                </a:extLst>
              </p:cNvPr>
              <p:cNvSpPr/>
              <p:nvPr/>
            </p:nvSpPr>
            <p:spPr>
              <a:xfrm>
                <a:off x="7000257" y="3538697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8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8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8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8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2126" name="그래픽 20" descr="휴대폰 및 계산기와 노트북">
              <a:extLst>
                <a:ext uri="{FF2B5EF4-FFF2-40B4-BE49-F238E27FC236}">
                  <a16:creationId xmlns:a16="http://schemas.microsoft.com/office/drawing/2014/main" id="{0ACAF2EE-C390-FCDC-41F3-A631071DA3B9}"/>
                </a:ext>
              </a:extLst>
            </p:cNvPr>
            <p:cNvGrpSpPr/>
            <p:nvPr/>
          </p:nvGrpSpPr>
          <p:grpSpPr>
            <a:xfrm>
              <a:off x="4047082" y="3809573"/>
              <a:ext cx="3544269" cy="211996"/>
              <a:chOff x="4047082" y="3809573"/>
              <a:chExt cx="3544269" cy="211996"/>
            </a:xfrm>
            <a:solidFill>
              <a:srgbClr val="2F2F2F"/>
            </a:solidFill>
          </p:grpSpPr>
          <p:sp>
            <p:nvSpPr>
              <p:cNvPr id="2127" name="자유형: 도형 2126">
                <a:extLst>
                  <a:ext uri="{FF2B5EF4-FFF2-40B4-BE49-F238E27FC236}">
                    <a16:creationId xmlns:a16="http://schemas.microsoft.com/office/drawing/2014/main" id="{06DEF35D-197C-BCCD-1C98-DCCC59DCD5C8}"/>
                  </a:ext>
                </a:extLst>
              </p:cNvPr>
              <p:cNvSpPr/>
              <p:nvPr/>
            </p:nvSpPr>
            <p:spPr>
              <a:xfrm>
                <a:off x="4047082" y="3809573"/>
                <a:ext cx="470422" cy="211996"/>
              </a:xfrm>
              <a:custGeom>
                <a:avLst/>
                <a:gdLst>
                  <a:gd name="connsiteX0" fmla="*/ 446865 w 470422"/>
                  <a:gd name="connsiteY0" fmla="*/ 211996 h 211996"/>
                  <a:gd name="connsiteX1" fmla="*/ 23557 w 470422"/>
                  <a:gd name="connsiteY1" fmla="*/ 211996 h 211996"/>
                  <a:gd name="connsiteX2" fmla="*/ 0 w 470422"/>
                  <a:gd name="connsiteY2" fmla="*/ 188439 h 211996"/>
                  <a:gd name="connsiteX3" fmla="*/ 0 w 470422"/>
                  <a:gd name="connsiteY3" fmla="*/ 23557 h 211996"/>
                  <a:gd name="connsiteX4" fmla="*/ 23557 w 470422"/>
                  <a:gd name="connsiteY4" fmla="*/ 0 h 211996"/>
                  <a:gd name="connsiteX5" fmla="*/ 446865 w 470422"/>
                  <a:gd name="connsiteY5" fmla="*/ 0 h 211996"/>
                  <a:gd name="connsiteX6" fmla="*/ 470423 w 470422"/>
                  <a:gd name="connsiteY6" fmla="*/ 23557 h 211996"/>
                  <a:gd name="connsiteX7" fmla="*/ 470423 w 470422"/>
                  <a:gd name="connsiteY7" fmla="*/ 188439 h 211996"/>
                  <a:gd name="connsiteX8" fmla="*/ 446865 w 470422"/>
                  <a:gd name="connsiteY8" fmla="*/ 211996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70422" h="211996">
                    <a:moveTo>
                      <a:pt x="446865" y="211996"/>
                    </a:move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446865" y="0"/>
                    </a:lnTo>
                    <a:cubicBezTo>
                      <a:pt x="459874" y="0"/>
                      <a:pt x="470423" y="10548"/>
                      <a:pt x="470423" y="23557"/>
                    </a:cubicBezTo>
                    <a:lnTo>
                      <a:pt x="470423" y="188439"/>
                    </a:lnTo>
                    <a:cubicBezTo>
                      <a:pt x="470423" y="201448"/>
                      <a:pt x="459874" y="211996"/>
                      <a:pt x="446865" y="211996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128" name="자유형: 도형 2127">
                <a:extLst>
                  <a:ext uri="{FF2B5EF4-FFF2-40B4-BE49-F238E27FC236}">
                    <a16:creationId xmlns:a16="http://schemas.microsoft.com/office/drawing/2014/main" id="{C51DCEC0-9C1B-6A6D-AF8C-9F0F745E880B}"/>
                  </a:ext>
                </a:extLst>
              </p:cNvPr>
              <p:cNvSpPr/>
              <p:nvPr/>
            </p:nvSpPr>
            <p:spPr>
              <a:xfrm>
                <a:off x="4559851" y="3809573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129" name="자유형: 도형 2128">
                <a:extLst>
                  <a:ext uri="{FF2B5EF4-FFF2-40B4-BE49-F238E27FC236}">
                    <a16:creationId xmlns:a16="http://schemas.microsoft.com/office/drawing/2014/main" id="{01324AC1-4BD8-8DD7-730A-85E0B986F54C}"/>
                  </a:ext>
                </a:extLst>
              </p:cNvPr>
              <p:cNvSpPr/>
              <p:nvPr/>
            </p:nvSpPr>
            <p:spPr>
              <a:xfrm>
                <a:off x="4816231" y="3809573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130" name="자유형: 도형 2129">
                <a:extLst>
                  <a:ext uri="{FF2B5EF4-FFF2-40B4-BE49-F238E27FC236}">
                    <a16:creationId xmlns:a16="http://schemas.microsoft.com/office/drawing/2014/main" id="{700BF38B-CCF5-4686-8DA5-1E03964AD812}"/>
                  </a:ext>
                </a:extLst>
              </p:cNvPr>
              <p:cNvSpPr/>
              <p:nvPr/>
            </p:nvSpPr>
            <p:spPr>
              <a:xfrm>
                <a:off x="5072621" y="3809573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3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131" name="자유형: 도형 2130">
                <a:extLst>
                  <a:ext uri="{FF2B5EF4-FFF2-40B4-BE49-F238E27FC236}">
                    <a16:creationId xmlns:a16="http://schemas.microsoft.com/office/drawing/2014/main" id="{CEE10758-043C-79D0-F845-C61D8E042EEE}"/>
                  </a:ext>
                </a:extLst>
              </p:cNvPr>
              <p:cNvSpPr/>
              <p:nvPr/>
            </p:nvSpPr>
            <p:spPr>
              <a:xfrm>
                <a:off x="5329001" y="3809573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132" name="자유형: 도형 2131">
                <a:extLst>
                  <a:ext uri="{FF2B5EF4-FFF2-40B4-BE49-F238E27FC236}">
                    <a16:creationId xmlns:a16="http://schemas.microsoft.com/office/drawing/2014/main" id="{01F99EBC-2626-A3A9-3920-359E74B1BA2A}"/>
                  </a:ext>
                </a:extLst>
              </p:cNvPr>
              <p:cNvSpPr/>
              <p:nvPr/>
            </p:nvSpPr>
            <p:spPr>
              <a:xfrm>
                <a:off x="5585381" y="3809573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133" name="자유형: 도형 2132">
                <a:extLst>
                  <a:ext uri="{FF2B5EF4-FFF2-40B4-BE49-F238E27FC236}">
                    <a16:creationId xmlns:a16="http://schemas.microsoft.com/office/drawing/2014/main" id="{A4B7FAF8-8229-900F-9B90-E033847B3279}"/>
                  </a:ext>
                </a:extLst>
              </p:cNvPr>
              <p:cNvSpPr/>
              <p:nvPr/>
            </p:nvSpPr>
            <p:spPr>
              <a:xfrm>
                <a:off x="5841761" y="3809573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134" name="자유형: 도형 2133">
                <a:extLst>
                  <a:ext uri="{FF2B5EF4-FFF2-40B4-BE49-F238E27FC236}">
                    <a16:creationId xmlns:a16="http://schemas.microsoft.com/office/drawing/2014/main" id="{42CE4FF0-28EB-AB8A-B79F-DDF111F346F1}"/>
                  </a:ext>
                </a:extLst>
              </p:cNvPr>
              <p:cNvSpPr/>
              <p:nvPr/>
            </p:nvSpPr>
            <p:spPr>
              <a:xfrm>
                <a:off x="6098140" y="3809573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135" name="자유형: 도형 2134">
                <a:extLst>
                  <a:ext uri="{FF2B5EF4-FFF2-40B4-BE49-F238E27FC236}">
                    <a16:creationId xmlns:a16="http://schemas.microsoft.com/office/drawing/2014/main" id="{7D9C7BFB-8203-9DF6-1E5B-F960B39F4BC9}"/>
                  </a:ext>
                </a:extLst>
              </p:cNvPr>
              <p:cNvSpPr/>
              <p:nvPr/>
            </p:nvSpPr>
            <p:spPr>
              <a:xfrm>
                <a:off x="6354530" y="3809573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39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136" name="자유형: 도형 2135">
                <a:extLst>
                  <a:ext uri="{FF2B5EF4-FFF2-40B4-BE49-F238E27FC236}">
                    <a16:creationId xmlns:a16="http://schemas.microsoft.com/office/drawing/2014/main" id="{8128464C-D03F-65EF-3E1F-228642D1B7BC}"/>
                  </a:ext>
                </a:extLst>
              </p:cNvPr>
              <p:cNvSpPr/>
              <p:nvPr/>
            </p:nvSpPr>
            <p:spPr>
              <a:xfrm>
                <a:off x="6610910" y="3809573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8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8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8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8" y="211996"/>
                    </a:lnTo>
                    <a:cubicBezTo>
                      <a:pt x="10539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137" name="자유형: 도형 2136">
                <a:extLst>
                  <a:ext uri="{FF2B5EF4-FFF2-40B4-BE49-F238E27FC236}">
                    <a16:creationId xmlns:a16="http://schemas.microsoft.com/office/drawing/2014/main" id="{716B85EE-FEB3-E982-52FD-284399A9CF74}"/>
                  </a:ext>
                </a:extLst>
              </p:cNvPr>
              <p:cNvSpPr/>
              <p:nvPr/>
            </p:nvSpPr>
            <p:spPr>
              <a:xfrm>
                <a:off x="6867290" y="3809573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138" name="자유형: 도형 2137">
                <a:extLst>
                  <a:ext uri="{FF2B5EF4-FFF2-40B4-BE49-F238E27FC236}">
                    <a16:creationId xmlns:a16="http://schemas.microsoft.com/office/drawing/2014/main" id="{9FFCA46D-7C79-BF1C-5758-9A46D3B9628B}"/>
                  </a:ext>
                </a:extLst>
              </p:cNvPr>
              <p:cNvSpPr/>
              <p:nvPr/>
            </p:nvSpPr>
            <p:spPr>
              <a:xfrm>
                <a:off x="7123670" y="3809573"/>
                <a:ext cx="467681" cy="211996"/>
              </a:xfrm>
              <a:custGeom>
                <a:avLst/>
                <a:gdLst>
                  <a:gd name="connsiteX0" fmla="*/ 0 w 467681"/>
                  <a:gd name="connsiteY0" fmla="*/ 188439 h 211996"/>
                  <a:gd name="connsiteX1" fmla="*/ 0 w 467681"/>
                  <a:gd name="connsiteY1" fmla="*/ 23557 h 211996"/>
                  <a:gd name="connsiteX2" fmla="*/ 23557 w 467681"/>
                  <a:gd name="connsiteY2" fmla="*/ 0 h 211996"/>
                  <a:gd name="connsiteX3" fmla="*/ 444124 w 467681"/>
                  <a:gd name="connsiteY3" fmla="*/ 0 h 211996"/>
                  <a:gd name="connsiteX4" fmla="*/ 467682 w 467681"/>
                  <a:gd name="connsiteY4" fmla="*/ 23557 h 211996"/>
                  <a:gd name="connsiteX5" fmla="*/ 467682 w 467681"/>
                  <a:gd name="connsiteY5" fmla="*/ 188439 h 211996"/>
                  <a:gd name="connsiteX6" fmla="*/ 444124 w 467681"/>
                  <a:gd name="connsiteY6" fmla="*/ 211996 h 211996"/>
                  <a:gd name="connsiteX7" fmla="*/ 23557 w 467681"/>
                  <a:gd name="connsiteY7" fmla="*/ 211996 h 211996"/>
                  <a:gd name="connsiteX8" fmla="*/ 0 w 467681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67681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9197" y="14360"/>
                      <a:pt x="14360" y="9197"/>
                      <a:pt x="23557" y="0"/>
                    </a:cubicBezTo>
                    <a:lnTo>
                      <a:pt x="444124" y="0"/>
                    </a:lnTo>
                    <a:cubicBezTo>
                      <a:pt x="453322" y="9197"/>
                      <a:pt x="458484" y="14360"/>
                      <a:pt x="467682" y="23557"/>
                    </a:cubicBezTo>
                    <a:lnTo>
                      <a:pt x="467682" y="188439"/>
                    </a:lnTo>
                    <a:cubicBezTo>
                      <a:pt x="458484" y="197636"/>
                      <a:pt x="453322" y="202799"/>
                      <a:pt x="444124" y="211996"/>
                    </a:cubicBezTo>
                    <a:lnTo>
                      <a:pt x="23557" y="211996"/>
                    </a:lnTo>
                    <a:cubicBezTo>
                      <a:pt x="14360" y="202799"/>
                      <a:pt x="9197" y="197646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2139" name="그래픽 20" descr="휴대폰 및 계산기와 노트북">
              <a:extLst>
                <a:ext uri="{FF2B5EF4-FFF2-40B4-BE49-F238E27FC236}">
                  <a16:creationId xmlns:a16="http://schemas.microsoft.com/office/drawing/2014/main" id="{232DAC63-A43F-7B1B-06B1-6A10D3386008}"/>
                </a:ext>
              </a:extLst>
            </p:cNvPr>
            <p:cNvGrpSpPr/>
            <p:nvPr/>
          </p:nvGrpSpPr>
          <p:grpSpPr>
            <a:xfrm>
              <a:off x="4047091" y="4075082"/>
              <a:ext cx="3543680" cy="213009"/>
              <a:chOff x="4047091" y="4075082"/>
              <a:chExt cx="3543680" cy="213009"/>
            </a:xfrm>
            <a:solidFill>
              <a:srgbClr val="2F2F2F"/>
            </a:solidFill>
          </p:grpSpPr>
          <p:sp>
            <p:nvSpPr>
              <p:cNvPr id="2140" name="자유형: 도형 2139">
                <a:extLst>
                  <a:ext uri="{FF2B5EF4-FFF2-40B4-BE49-F238E27FC236}">
                    <a16:creationId xmlns:a16="http://schemas.microsoft.com/office/drawing/2014/main" id="{EC46A4AC-925B-BC43-8ADF-F9319A544825}"/>
                  </a:ext>
                </a:extLst>
              </p:cNvPr>
              <p:cNvSpPr/>
              <p:nvPr/>
            </p:nvSpPr>
            <p:spPr>
              <a:xfrm>
                <a:off x="4047091" y="4075092"/>
                <a:ext cx="211996" cy="211996"/>
              </a:xfrm>
              <a:custGeom>
                <a:avLst/>
                <a:gdLst>
                  <a:gd name="connsiteX0" fmla="*/ 188439 w 211996"/>
                  <a:gd name="connsiteY0" fmla="*/ 211996 h 211996"/>
                  <a:gd name="connsiteX1" fmla="*/ 23557 w 211996"/>
                  <a:gd name="connsiteY1" fmla="*/ 211996 h 211996"/>
                  <a:gd name="connsiteX2" fmla="*/ 0 w 211996"/>
                  <a:gd name="connsiteY2" fmla="*/ 188439 h 211996"/>
                  <a:gd name="connsiteX3" fmla="*/ 0 w 211996"/>
                  <a:gd name="connsiteY3" fmla="*/ 23557 h 211996"/>
                  <a:gd name="connsiteX4" fmla="*/ 23557 w 211996"/>
                  <a:gd name="connsiteY4" fmla="*/ 0 h 211996"/>
                  <a:gd name="connsiteX5" fmla="*/ 188439 w 211996"/>
                  <a:gd name="connsiteY5" fmla="*/ 0 h 211996"/>
                  <a:gd name="connsiteX6" fmla="*/ 211997 w 211996"/>
                  <a:gd name="connsiteY6" fmla="*/ 23557 h 211996"/>
                  <a:gd name="connsiteX7" fmla="*/ 211997 w 211996"/>
                  <a:gd name="connsiteY7" fmla="*/ 188439 h 211996"/>
                  <a:gd name="connsiteX8" fmla="*/ 188439 w 211996"/>
                  <a:gd name="connsiteY8" fmla="*/ 211996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188439" y="211996"/>
                    </a:move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87" y="201448"/>
                      <a:pt x="201439" y="211996"/>
                      <a:pt x="188439" y="211996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141" name="자유형: 도형 2140">
                <a:extLst>
                  <a:ext uri="{FF2B5EF4-FFF2-40B4-BE49-F238E27FC236}">
                    <a16:creationId xmlns:a16="http://schemas.microsoft.com/office/drawing/2014/main" id="{FCD88C23-1EBB-A61B-8110-D14109324909}"/>
                  </a:ext>
                </a:extLst>
              </p:cNvPr>
              <p:cNvSpPr/>
              <p:nvPr/>
            </p:nvSpPr>
            <p:spPr>
              <a:xfrm>
                <a:off x="4303471" y="4075092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142" name="자유형: 도형 2141">
                <a:extLst>
                  <a:ext uri="{FF2B5EF4-FFF2-40B4-BE49-F238E27FC236}">
                    <a16:creationId xmlns:a16="http://schemas.microsoft.com/office/drawing/2014/main" id="{A4E43E86-58A8-9DBE-D2D9-FC9D8DEEC12E}"/>
                  </a:ext>
                </a:extLst>
              </p:cNvPr>
              <p:cNvSpPr/>
              <p:nvPr/>
            </p:nvSpPr>
            <p:spPr>
              <a:xfrm>
                <a:off x="4559851" y="4075092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143" name="자유형: 도형 2142">
                <a:extLst>
                  <a:ext uri="{FF2B5EF4-FFF2-40B4-BE49-F238E27FC236}">
                    <a16:creationId xmlns:a16="http://schemas.microsoft.com/office/drawing/2014/main" id="{C11194E1-918B-F0BD-033E-B90D41703BCD}"/>
                  </a:ext>
                </a:extLst>
              </p:cNvPr>
              <p:cNvSpPr/>
              <p:nvPr/>
            </p:nvSpPr>
            <p:spPr>
              <a:xfrm>
                <a:off x="4816231" y="4075092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13009" y="23557"/>
                      <a:pt x="23557" y="13009"/>
                      <a:pt x="23557" y="0"/>
                    </a:cubicBezTo>
                    <a:lnTo>
                      <a:pt x="188439" y="0"/>
                    </a:lnTo>
                    <a:cubicBezTo>
                      <a:pt x="188439" y="13009"/>
                      <a:pt x="198988" y="23557"/>
                      <a:pt x="211997" y="23557"/>
                    </a:cubicBezTo>
                    <a:lnTo>
                      <a:pt x="211997" y="188439"/>
                    </a:lnTo>
                    <a:cubicBezTo>
                      <a:pt x="198988" y="188439"/>
                      <a:pt x="188439" y="198988"/>
                      <a:pt x="188439" y="211996"/>
                    </a:cubicBezTo>
                    <a:lnTo>
                      <a:pt x="23557" y="211996"/>
                    </a:lnTo>
                    <a:cubicBezTo>
                      <a:pt x="23557" y="198988"/>
                      <a:pt x="13009" y="188439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144" name="자유형: 도형 2143">
                <a:extLst>
                  <a:ext uri="{FF2B5EF4-FFF2-40B4-BE49-F238E27FC236}">
                    <a16:creationId xmlns:a16="http://schemas.microsoft.com/office/drawing/2014/main" id="{33C060DA-A052-BD74-D80A-D01D648E3872}"/>
                  </a:ext>
                </a:extLst>
              </p:cNvPr>
              <p:cNvSpPr/>
              <p:nvPr/>
            </p:nvSpPr>
            <p:spPr>
              <a:xfrm>
                <a:off x="5067660" y="4075092"/>
                <a:ext cx="1499773" cy="211996"/>
              </a:xfrm>
              <a:custGeom>
                <a:avLst/>
                <a:gdLst>
                  <a:gd name="connsiteX0" fmla="*/ 0 w 1499773"/>
                  <a:gd name="connsiteY0" fmla="*/ 188439 h 211996"/>
                  <a:gd name="connsiteX1" fmla="*/ 0 w 1499773"/>
                  <a:gd name="connsiteY1" fmla="*/ 23557 h 211996"/>
                  <a:gd name="connsiteX2" fmla="*/ 23557 w 1499773"/>
                  <a:gd name="connsiteY2" fmla="*/ 0 h 211996"/>
                  <a:gd name="connsiteX3" fmla="*/ 1476216 w 1499773"/>
                  <a:gd name="connsiteY3" fmla="*/ 0 h 211996"/>
                  <a:gd name="connsiteX4" fmla="*/ 1499773 w 1499773"/>
                  <a:gd name="connsiteY4" fmla="*/ 23557 h 211996"/>
                  <a:gd name="connsiteX5" fmla="*/ 1499773 w 1499773"/>
                  <a:gd name="connsiteY5" fmla="*/ 188439 h 211996"/>
                  <a:gd name="connsiteX6" fmla="*/ 1476216 w 1499773"/>
                  <a:gd name="connsiteY6" fmla="*/ 211996 h 211996"/>
                  <a:gd name="connsiteX7" fmla="*/ 23548 w 1499773"/>
                  <a:gd name="connsiteY7" fmla="*/ 211996 h 211996"/>
                  <a:gd name="connsiteX8" fmla="*/ 0 w 1499773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499773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476216" y="0"/>
                    </a:lnTo>
                    <a:cubicBezTo>
                      <a:pt x="1489225" y="0"/>
                      <a:pt x="1499773" y="10548"/>
                      <a:pt x="1499773" y="23557"/>
                    </a:cubicBezTo>
                    <a:lnTo>
                      <a:pt x="1499773" y="188439"/>
                    </a:lnTo>
                    <a:cubicBezTo>
                      <a:pt x="1499773" y="201448"/>
                      <a:pt x="1489225" y="211996"/>
                      <a:pt x="1476216" y="211996"/>
                    </a:cubicBezTo>
                    <a:lnTo>
                      <a:pt x="23548" y="211996"/>
                    </a:lnTo>
                    <a:cubicBezTo>
                      <a:pt x="10539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145" name="자유형: 도형 2144">
                <a:extLst>
                  <a:ext uri="{FF2B5EF4-FFF2-40B4-BE49-F238E27FC236}">
                    <a16:creationId xmlns:a16="http://schemas.microsoft.com/office/drawing/2014/main" id="{C3A65508-EB4D-5E29-AFDF-B08612273756}"/>
                  </a:ext>
                </a:extLst>
              </p:cNvPr>
              <p:cNvSpPr/>
              <p:nvPr/>
            </p:nvSpPr>
            <p:spPr>
              <a:xfrm>
                <a:off x="6610910" y="4075092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8 w 211996"/>
                  <a:gd name="connsiteY2" fmla="*/ 0 h 211996"/>
                  <a:gd name="connsiteX3" fmla="*/ 188439 w 211996"/>
                  <a:gd name="connsiteY3" fmla="*/ 0 h 211996"/>
                  <a:gd name="connsiteX4" fmla="*/ 211997 w 211996"/>
                  <a:gd name="connsiteY4" fmla="*/ 23557 h 211996"/>
                  <a:gd name="connsiteX5" fmla="*/ 211997 w 211996"/>
                  <a:gd name="connsiteY5" fmla="*/ 188439 h 211996"/>
                  <a:gd name="connsiteX6" fmla="*/ 188439 w 211996"/>
                  <a:gd name="connsiteY6" fmla="*/ 211996 h 211996"/>
                  <a:gd name="connsiteX7" fmla="*/ 23558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8" y="0"/>
                    </a:cubicBezTo>
                    <a:lnTo>
                      <a:pt x="188439" y="0"/>
                    </a:lnTo>
                    <a:cubicBezTo>
                      <a:pt x="201448" y="0"/>
                      <a:pt x="211997" y="10548"/>
                      <a:pt x="211997" y="23557"/>
                    </a:cubicBezTo>
                    <a:lnTo>
                      <a:pt x="211997" y="188439"/>
                    </a:lnTo>
                    <a:cubicBezTo>
                      <a:pt x="211997" y="201448"/>
                      <a:pt x="201448" y="211996"/>
                      <a:pt x="188439" y="211996"/>
                    </a:cubicBezTo>
                    <a:lnTo>
                      <a:pt x="23558" y="211996"/>
                    </a:lnTo>
                    <a:cubicBezTo>
                      <a:pt x="10539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146" name="자유형: 도형 2145">
                <a:extLst>
                  <a:ext uri="{FF2B5EF4-FFF2-40B4-BE49-F238E27FC236}">
                    <a16:creationId xmlns:a16="http://schemas.microsoft.com/office/drawing/2014/main" id="{D5106E44-C815-2F4B-13B2-610705BFE791}"/>
                  </a:ext>
                </a:extLst>
              </p:cNvPr>
              <p:cNvSpPr/>
              <p:nvPr/>
            </p:nvSpPr>
            <p:spPr>
              <a:xfrm>
                <a:off x="6868294" y="4075092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147" name="자유형: 도형 2146">
                <a:extLst>
                  <a:ext uri="{FF2B5EF4-FFF2-40B4-BE49-F238E27FC236}">
                    <a16:creationId xmlns:a16="http://schemas.microsoft.com/office/drawing/2014/main" id="{108F5FC1-7127-6EF2-F58F-C1F8C95B9DA4}"/>
                  </a:ext>
                </a:extLst>
              </p:cNvPr>
              <p:cNvSpPr/>
              <p:nvPr/>
            </p:nvSpPr>
            <p:spPr>
              <a:xfrm>
                <a:off x="7378776" y="4076095"/>
                <a:ext cx="211996" cy="211996"/>
              </a:xfrm>
              <a:custGeom>
                <a:avLst/>
                <a:gdLst>
                  <a:gd name="connsiteX0" fmla="*/ 0 w 211996"/>
                  <a:gd name="connsiteY0" fmla="*/ 188439 h 211996"/>
                  <a:gd name="connsiteX1" fmla="*/ 0 w 211996"/>
                  <a:gd name="connsiteY1" fmla="*/ 23557 h 211996"/>
                  <a:gd name="connsiteX2" fmla="*/ 23557 w 211996"/>
                  <a:gd name="connsiteY2" fmla="*/ 0 h 211996"/>
                  <a:gd name="connsiteX3" fmla="*/ 188439 w 211996"/>
                  <a:gd name="connsiteY3" fmla="*/ 0 h 211996"/>
                  <a:gd name="connsiteX4" fmla="*/ 211996 w 211996"/>
                  <a:gd name="connsiteY4" fmla="*/ 23557 h 211996"/>
                  <a:gd name="connsiteX5" fmla="*/ 211996 w 211996"/>
                  <a:gd name="connsiteY5" fmla="*/ 188439 h 211996"/>
                  <a:gd name="connsiteX6" fmla="*/ 188439 w 211996"/>
                  <a:gd name="connsiteY6" fmla="*/ 211996 h 211996"/>
                  <a:gd name="connsiteX7" fmla="*/ 23557 w 211996"/>
                  <a:gd name="connsiteY7" fmla="*/ 211996 h 211996"/>
                  <a:gd name="connsiteX8" fmla="*/ 0 w 211996"/>
                  <a:gd name="connsiteY8" fmla="*/ 188439 h 21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211996">
                    <a:moveTo>
                      <a:pt x="0" y="188439"/>
                    </a:move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188439"/>
                    </a:lnTo>
                    <a:cubicBezTo>
                      <a:pt x="211996" y="201448"/>
                      <a:pt x="201448" y="211996"/>
                      <a:pt x="188439" y="211996"/>
                    </a:cubicBezTo>
                    <a:lnTo>
                      <a:pt x="23557" y="211996"/>
                    </a:lnTo>
                    <a:cubicBezTo>
                      <a:pt x="10548" y="211996"/>
                      <a:pt x="0" y="201448"/>
                      <a:pt x="0" y="188439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148" name="자유형: 도형 2147">
                <a:extLst>
                  <a:ext uri="{FF2B5EF4-FFF2-40B4-BE49-F238E27FC236}">
                    <a16:creationId xmlns:a16="http://schemas.microsoft.com/office/drawing/2014/main" id="{E7908481-1DAC-3ABE-C75B-41800FFA222C}"/>
                  </a:ext>
                </a:extLst>
              </p:cNvPr>
              <p:cNvSpPr/>
              <p:nvPr/>
            </p:nvSpPr>
            <p:spPr>
              <a:xfrm>
                <a:off x="7128862" y="4075082"/>
                <a:ext cx="211996" cy="96516"/>
              </a:xfrm>
              <a:custGeom>
                <a:avLst/>
                <a:gdLst>
                  <a:gd name="connsiteX0" fmla="*/ 188439 w 211996"/>
                  <a:gd name="connsiteY0" fmla="*/ 96516 h 96516"/>
                  <a:gd name="connsiteX1" fmla="*/ 23557 w 211996"/>
                  <a:gd name="connsiteY1" fmla="*/ 96516 h 96516"/>
                  <a:gd name="connsiteX2" fmla="*/ 0 w 211996"/>
                  <a:gd name="connsiteY2" fmla="*/ 72959 h 96516"/>
                  <a:gd name="connsiteX3" fmla="*/ 0 w 211996"/>
                  <a:gd name="connsiteY3" fmla="*/ 23557 h 96516"/>
                  <a:gd name="connsiteX4" fmla="*/ 23557 w 211996"/>
                  <a:gd name="connsiteY4" fmla="*/ 0 h 96516"/>
                  <a:gd name="connsiteX5" fmla="*/ 188439 w 211996"/>
                  <a:gd name="connsiteY5" fmla="*/ 0 h 96516"/>
                  <a:gd name="connsiteX6" fmla="*/ 211996 w 211996"/>
                  <a:gd name="connsiteY6" fmla="*/ 23557 h 96516"/>
                  <a:gd name="connsiteX7" fmla="*/ 211996 w 211996"/>
                  <a:gd name="connsiteY7" fmla="*/ 72959 h 96516"/>
                  <a:gd name="connsiteX8" fmla="*/ 188439 w 211996"/>
                  <a:gd name="connsiteY8" fmla="*/ 96516 h 965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96516">
                    <a:moveTo>
                      <a:pt x="188439" y="96516"/>
                    </a:moveTo>
                    <a:lnTo>
                      <a:pt x="23557" y="96516"/>
                    </a:lnTo>
                    <a:cubicBezTo>
                      <a:pt x="10548" y="96516"/>
                      <a:pt x="0" y="85968"/>
                      <a:pt x="0" y="72959"/>
                    </a:cubicBez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72959"/>
                    </a:lnTo>
                    <a:cubicBezTo>
                      <a:pt x="211996" y="85968"/>
                      <a:pt x="201448" y="96516"/>
                      <a:pt x="188439" y="96516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149" name="자유형: 도형 2148">
                <a:extLst>
                  <a:ext uri="{FF2B5EF4-FFF2-40B4-BE49-F238E27FC236}">
                    <a16:creationId xmlns:a16="http://schemas.microsoft.com/office/drawing/2014/main" id="{A244C51C-005B-21E8-EFCD-A7A86FC7D872}"/>
                  </a:ext>
                </a:extLst>
              </p:cNvPr>
              <p:cNvSpPr/>
              <p:nvPr/>
            </p:nvSpPr>
            <p:spPr>
              <a:xfrm>
                <a:off x="7128862" y="4190890"/>
                <a:ext cx="211996" cy="96516"/>
              </a:xfrm>
              <a:custGeom>
                <a:avLst/>
                <a:gdLst>
                  <a:gd name="connsiteX0" fmla="*/ 188439 w 211996"/>
                  <a:gd name="connsiteY0" fmla="*/ 96516 h 96516"/>
                  <a:gd name="connsiteX1" fmla="*/ 23557 w 211996"/>
                  <a:gd name="connsiteY1" fmla="*/ 96516 h 96516"/>
                  <a:gd name="connsiteX2" fmla="*/ 0 w 211996"/>
                  <a:gd name="connsiteY2" fmla="*/ 72959 h 96516"/>
                  <a:gd name="connsiteX3" fmla="*/ 0 w 211996"/>
                  <a:gd name="connsiteY3" fmla="*/ 23557 h 96516"/>
                  <a:gd name="connsiteX4" fmla="*/ 23557 w 211996"/>
                  <a:gd name="connsiteY4" fmla="*/ 0 h 96516"/>
                  <a:gd name="connsiteX5" fmla="*/ 188439 w 211996"/>
                  <a:gd name="connsiteY5" fmla="*/ 0 h 96516"/>
                  <a:gd name="connsiteX6" fmla="*/ 211996 w 211996"/>
                  <a:gd name="connsiteY6" fmla="*/ 23557 h 96516"/>
                  <a:gd name="connsiteX7" fmla="*/ 211996 w 211996"/>
                  <a:gd name="connsiteY7" fmla="*/ 72959 h 96516"/>
                  <a:gd name="connsiteX8" fmla="*/ 188439 w 211996"/>
                  <a:gd name="connsiteY8" fmla="*/ 96516 h 965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96" h="96516">
                    <a:moveTo>
                      <a:pt x="188439" y="96516"/>
                    </a:moveTo>
                    <a:lnTo>
                      <a:pt x="23557" y="96516"/>
                    </a:lnTo>
                    <a:cubicBezTo>
                      <a:pt x="10548" y="96516"/>
                      <a:pt x="0" y="85968"/>
                      <a:pt x="0" y="72959"/>
                    </a:cubicBezTo>
                    <a:lnTo>
                      <a:pt x="0" y="23557"/>
                    </a:lnTo>
                    <a:cubicBezTo>
                      <a:pt x="0" y="10548"/>
                      <a:pt x="10548" y="0"/>
                      <a:pt x="23557" y="0"/>
                    </a:cubicBezTo>
                    <a:lnTo>
                      <a:pt x="188439" y="0"/>
                    </a:lnTo>
                    <a:cubicBezTo>
                      <a:pt x="201448" y="0"/>
                      <a:pt x="211996" y="10548"/>
                      <a:pt x="211996" y="23557"/>
                    </a:cubicBezTo>
                    <a:lnTo>
                      <a:pt x="211996" y="72959"/>
                    </a:lnTo>
                    <a:cubicBezTo>
                      <a:pt x="211996" y="85968"/>
                      <a:pt x="201448" y="96516"/>
                      <a:pt x="188439" y="96516"/>
                    </a:cubicBezTo>
                    <a:close/>
                  </a:path>
                </a:pathLst>
              </a:custGeom>
              <a:solidFill>
                <a:srgbClr val="2F2F2F"/>
              </a:solidFill>
              <a:ln w="9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</p:grpSp>
      <p:sp>
        <p:nvSpPr>
          <p:cNvPr id="2150" name="자유형: 도형 2149">
            <a:extLst>
              <a:ext uri="{FF2B5EF4-FFF2-40B4-BE49-F238E27FC236}">
                <a16:creationId xmlns:a16="http://schemas.microsoft.com/office/drawing/2014/main" id="{3842274C-0CC6-C787-169E-9B39B9DF3549}"/>
              </a:ext>
            </a:extLst>
          </p:cNvPr>
          <p:cNvSpPr/>
          <p:nvPr/>
        </p:nvSpPr>
        <p:spPr>
          <a:xfrm>
            <a:off x="4033101" y="463934"/>
            <a:ext cx="4874354" cy="202664"/>
          </a:xfrm>
          <a:custGeom>
            <a:avLst/>
            <a:gdLst>
              <a:gd name="connsiteX0" fmla="*/ 0 w 4874354"/>
              <a:gd name="connsiteY0" fmla="*/ 193014 h 202664"/>
              <a:gd name="connsiteX1" fmla="*/ 0 w 4874354"/>
              <a:gd name="connsiteY1" fmla="*/ 139752 h 202664"/>
              <a:gd name="connsiteX2" fmla="*/ 113309 w 4874354"/>
              <a:gd name="connsiteY2" fmla="*/ 0 h 202664"/>
              <a:gd name="connsiteX3" fmla="*/ 4761047 w 4874354"/>
              <a:gd name="connsiteY3" fmla="*/ 0 h 202664"/>
              <a:gd name="connsiteX4" fmla="*/ 4874355 w 4874354"/>
              <a:gd name="connsiteY4" fmla="*/ 139752 h 202664"/>
              <a:gd name="connsiteX5" fmla="*/ 4874355 w 4874354"/>
              <a:gd name="connsiteY5" fmla="*/ 202664 h 202664"/>
              <a:gd name="connsiteX6" fmla="*/ 0 w 4874354"/>
              <a:gd name="connsiteY6" fmla="*/ 193014 h 202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74354" h="202664">
                <a:moveTo>
                  <a:pt x="0" y="193014"/>
                </a:moveTo>
                <a:lnTo>
                  <a:pt x="0" y="139752"/>
                </a:lnTo>
                <a:cubicBezTo>
                  <a:pt x="0" y="67555"/>
                  <a:pt x="39712" y="0"/>
                  <a:pt x="113309" y="0"/>
                </a:cubicBezTo>
                <a:lnTo>
                  <a:pt x="4761047" y="0"/>
                </a:lnTo>
                <a:cubicBezTo>
                  <a:pt x="4834642" y="0"/>
                  <a:pt x="4874355" y="57904"/>
                  <a:pt x="4874355" y="139752"/>
                </a:cubicBezTo>
                <a:lnTo>
                  <a:pt x="4874355" y="202664"/>
                </a:lnTo>
                <a:lnTo>
                  <a:pt x="0" y="193014"/>
                </a:lnTo>
                <a:close/>
              </a:path>
            </a:pathLst>
          </a:custGeom>
          <a:solidFill>
            <a:srgbClr val="CFCFCF"/>
          </a:solidFill>
          <a:ln w="9644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 dirty="0"/>
          </a:p>
        </p:txBody>
      </p:sp>
      <p:sp>
        <p:nvSpPr>
          <p:cNvPr id="2153" name="자유형: 도형 2152">
            <a:extLst>
              <a:ext uri="{FF2B5EF4-FFF2-40B4-BE49-F238E27FC236}">
                <a16:creationId xmlns:a16="http://schemas.microsoft.com/office/drawing/2014/main" id="{8C76B089-D99B-BA5B-76F8-66BDE34ECA1D}"/>
              </a:ext>
            </a:extLst>
          </p:cNvPr>
          <p:cNvSpPr/>
          <p:nvPr/>
        </p:nvSpPr>
        <p:spPr>
          <a:xfrm>
            <a:off x="4030788" y="541555"/>
            <a:ext cx="3728199" cy="1929730"/>
          </a:xfrm>
          <a:custGeom>
            <a:avLst/>
            <a:gdLst>
              <a:gd name="connsiteX0" fmla="*/ 509351 w 3728199"/>
              <a:gd name="connsiteY0" fmla="*/ 1778446 h 1929730"/>
              <a:gd name="connsiteX1" fmla="*/ 200220 w 3728199"/>
              <a:gd name="connsiteY1" fmla="*/ 269804 h 1929730"/>
              <a:gd name="connsiteX2" fmla="*/ 3462960 w 3728199"/>
              <a:gd name="connsiteY2" fmla="*/ 269804 h 1929730"/>
              <a:gd name="connsiteX3" fmla="*/ 3728199 w 3728199"/>
              <a:gd name="connsiteY3" fmla="*/ 4565 h 1929730"/>
              <a:gd name="connsiteX4" fmla="*/ 3713501 w 3728199"/>
              <a:gd name="connsiteY4" fmla="*/ 0 h 1929730"/>
              <a:gd name="connsiteX5" fmla="*/ 115854 w 3728199"/>
              <a:gd name="connsiteY5" fmla="*/ 0 h 1929730"/>
              <a:gd name="connsiteX6" fmla="*/ 2584 w 3728199"/>
              <a:gd name="connsiteY6" fmla="*/ 139935 h 1929730"/>
              <a:gd name="connsiteX7" fmla="*/ 364359 w 3728199"/>
              <a:gd name="connsiteY7" fmla="*/ 1838049 h 1929730"/>
              <a:gd name="connsiteX8" fmla="*/ 477629 w 3728199"/>
              <a:gd name="connsiteY8" fmla="*/ 1929730 h 1929730"/>
              <a:gd name="connsiteX9" fmla="*/ 1803043 w 3728199"/>
              <a:gd name="connsiteY9" fmla="*/ 1929730 h 1929730"/>
              <a:gd name="connsiteX10" fmla="*/ 1954318 w 3728199"/>
              <a:gd name="connsiteY10" fmla="*/ 1778456 h 1929730"/>
              <a:gd name="connsiteX11" fmla="*/ 509351 w 3728199"/>
              <a:gd name="connsiteY11" fmla="*/ 1778456 h 1929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728199" h="1929730">
                <a:moveTo>
                  <a:pt x="509351" y="1778446"/>
                </a:moveTo>
                <a:lnTo>
                  <a:pt x="200220" y="269804"/>
                </a:lnTo>
                <a:lnTo>
                  <a:pt x="3462960" y="269804"/>
                </a:lnTo>
                <a:lnTo>
                  <a:pt x="3728199" y="4565"/>
                </a:lnTo>
                <a:lnTo>
                  <a:pt x="3713501" y="0"/>
                </a:lnTo>
                <a:lnTo>
                  <a:pt x="115854" y="0"/>
                </a:lnTo>
                <a:cubicBezTo>
                  <a:pt x="42181" y="0"/>
                  <a:pt x="-12761" y="67883"/>
                  <a:pt x="2584" y="139935"/>
                </a:cubicBezTo>
                <a:lnTo>
                  <a:pt x="364359" y="1838049"/>
                </a:lnTo>
                <a:cubicBezTo>
                  <a:pt x="375747" y="1891504"/>
                  <a:pt x="422967" y="1929730"/>
                  <a:pt x="477629" y="1929730"/>
                </a:cubicBezTo>
                <a:lnTo>
                  <a:pt x="1803043" y="1929730"/>
                </a:lnTo>
                <a:lnTo>
                  <a:pt x="1954318" y="1778456"/>
                </a:lnTo>
                <a:lnTo>
                  <a:pt x="509351" y="1778456"/>
                </a:lnTo>
                <a:close/>
              </a:path>
            </a:pathLst>
          </a:custGeom>
          <a:solidFill>
            <a:srgbClr val="2F2F2F"/>
          </a:solidFill>
          <a:ln w="9644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154" name="자유형: 도형 2153">
            <a:extLst>
              <a:ext uri="{FF2B5EF4-FFF2-40B4-BE49-F238E27FC236}">
                <a16:creationId xmlns:a16="http://schemas.microsoft.com/office/drawing/2014/main" id="{C8F68463-3BAD-2C4F-AA9F-08B410B5C512}"/>
              </a:ext>
            </a:extLst>
          </p:cNvPr>
          <p:cNvSpPr/>
          <p:nvPr/>
        </p:nvSpPr>
        <p:spPr>
          <a:xfrm>
            <a:off x="5814530" y="541555"/>
            <a:ext cx="3095233" cy="1929730"/>
          </a:xfrm>
          <a:custGeom>
            <a:avLst/>
            <a:gdLst>
              <a:gd name="connsiteX0" fmla="*/ 2979377 w 3095233"/>
              <a:gd name="connsiteY0" fmla="*/ 0 h 1929730"/>
              <a:gd name="connsiteX1" fmla="*/ 1929720 w 3095233"/>
              <a:gd name="connsiteY1" fmla="*/ 0 h 1929730"/>
              <a:gd name="connsiteX2" fmla="*/ 1659907 w 3095233"/>
              <a:gd name="connsiteY2" fmla="*/ 269814 h 1929730"/>
              <a:gd name="connsiteX3" fmla="*/ 2881664 w 3095233"/>
              <a:gd name="connsiteY3" fmla="*/ 269814 h 1929730"/>
              <a:gd name="connsiteX4" fmla="*/ 2585871 w 3095233"/>
              <a:gd name="connsiteY4" fmla="*/ 1778456 h 1929730"/>
              <a:gd name="connsiteX5" fmla="*/ 151274 w 3095233"/>
              <a:gd name="connsiteY5" fmla="*/ 1778456 h 1929730"/>
              <a:gd name="connsiteX6" fmla="*/ 0 w 3095233"/>
              <a:gd name="connsiteY6" fmla="*/ 1929730 h 1929730"/>
              <a:gd name="connsiteX7" fmla="*/ 2617602 w 3095233"/>
              <a:gd name="connsiteY7" fmla="*/ 1929730 h 1929730"/>
              <a:gd name="connsiteX8" fmla="*/ 2730872 w 3095233"/>
              <a:gd name="connsiteY8" fmla="*/ 1838049 h 1929730"/>
              <a:gd name="connsiteX9" fmla="*/ 3092647 w 3095233"/>
              <a:gd name="connsiteY9" fmla="*/ 139935 h 1929730"/>
              <a:gd name="connsiteX10" fmla="*/ 2979377 w 3095233"/>
              <a:gd name="connsiteY10" fmla="*/ 0 h 1929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095233" h="1929730">
                <a:moveTo>
                  <a:pt x="2979377" y="0"/>
                </a:moveTo>
                <a:lnTo>
                  <a:pt x="1929720" y="0"/>
                </a:lnTo>
                <a:lnTo>
                  <a:pt x="1659907" y="269814"/>
                </a:lnTo>
                <a:lnTo>
                  <a:pt x="2881664" y="269814"/>
                </a:lnTo>
                <a:lnTo>
                  <a:pt x="2585871" y="1778456"/>
                </a:lnTo>
                <a:lnTo>
                  <a:pt x="151274" y="1778456"/>
                </a:lnTo>
                <a:lnTo>
                  <a:pt x="0" y="1929730"/>
                </a:lnTo>
                <a:lnTo>
                  <a:pt x="2617602" y="1929730"/>
                </a:lnTo>
                <a:cubicBezTo>
                  <a:pt x="2672263" y="1929730"/>
                  <a:pt x="2719484" y="1891514"/>
                  <a:pt x="2730872" y="1838049"/>
                </a:cubicBezTo>
                <a:lnTo>
                  <a:pt x="3092647" y="139935"/>
                </a:lnTo>
                <a:cubicBezTo>
                  <a:pt x="3108001" y="67883"/>
                  <a:pt x="3053050" y="0"/>
                  <a:pt x="2979377" y="0"/>
                </a:cubicBezTo>
                <a:close/>
              </a:path>
            </a:pathLst>
          </a:custGeom>
          <a:solidFill>
            <a:srgbClr val="505050"/>
          </a:solidFill>
          <a:ln w="9644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159" name="사다리꼴 2158">
            <a:extLst>
              <a:ext uri="{FF2B5EF4-FFF2-40B4-BE49-F238E27FC236}">
                <a16:creationId xmlns:a16="http://schemas.microsoft.com/office/drawing/2014/main" id="{7E0DC233-5AE7-28BB-13CF-69846E687F51}"/>
              </a:ext>
            </a:extLst>
          </p:cNvPr>
          <p:cNvSpPr/>
          <p:nvPr/>
        </p:nvSpPr>
        <p:spPr>
          <a:xfrm rot="10800000">
            <a:off x="4232689" y="810958"/>
            <a:ext cx="4464315" cy="1511153"/>
          </a:xfrm>
          <a:prstGeom prst="trapezoid">
            <a:avLst>
              <a:gd name="adj" fmla="val 19642"/>
            </a:avLst>
          </a:prstGeom>
          <a:solidFill>
            <a:srgbClr val="D2FA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64" name="직사각형 2163">
            <a:extLst>
              <a:ext uri="{FF2B5EF4-FFF2-40B4-BE49-F238E27FC236}">
                <a16:creationId xmlns:a16="http://schemas.microsoft.com/office/drawing/2014/main" id="{2904A666-0B37-DA82-9C4D-8DCD54AAF1DD}"/>
              </a:ext>
            </a:extLst>
          </p:cNvPr>
          <p:cNvSpPr/>
          <p:nvPr/>
        </p:nvSpPr>
        <p:spPr>
          <a:xfrm>
            <a:off x="241300" y="-1101271"/>
            <a:ext cx="2133600" cy="1028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dirty="0">
                <a:solidFill>
                  <a:srgbClr val="D2FAF0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WHY?</a:t>
            </a:r>
            <a:endParaRPr lang="ko-KR" altLang="en-US" sz="4400" dirty="0">
              <a:solidFill>
                <a:srgbClr val="D2FAF0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480343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 advTm="573">
        <p159:morph option="byObject"/>
      </p:transition>
    </mc:Choice>
    <mc:Fallback xmlns="">
      <p:transition spd="slow" advTm="573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7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벡터그래픽이(가) 표시된 사진&#10;&#10;자동 생성된 설명">
            <a:extLst>
              <a:ext uri="{FF2B5EF4-FFF2-40B4-BE49-F238E27FC236}">
                <a16:creationId xmlns:a16="http://schemas.microsoft.com/office/drawing/2014/main" id="{C3746223-F41F-DDF2-445D-D8A330FD03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291749" y="-47904400"/>
            <a:ext cx="2562603" cy="1676400"/>
          </a:xfrm>
          <a:prstGeom prst="rect">
            <a:avLst/>
          </a:prstGeom>
        </p:spPr>
      </p:pic>
      <p:pic>
        <p:nvPicPr>
          <p:cNvPr id="9" name="그림 8" descr="벡터그래픽이(가) 표시된 사진&#10;&#10;자동 생성된 설명">
            <a:extLst>
              <a:ext uri="{FF2B5EF4-FFF2-40B4-BE49-F238E27FC236}">
                <a16:creationId xmlns:a16="http://schemas.microsoft.com/office/drawing/2014/main" id="{BD2E1058-4F1E-4E92-443B-770665189F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82651" y="52171600"/>
            <a:ext cx="2562603" cy="16764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D6CE0AA-593F-67E8-F127-57723CF7648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746" t="38267" r="6227" b="5066"/>
          <a:stretch/>
        </p:blipFill>
        <p:spPr>
          <a:xfrm>
            <a:off x="12192000" y="-4043362"/>
            <a:ext cx="4254500" cy="38862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1A36D880-AF58-DC3E-38D8-F616941017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590800" y="-4863193"/>
            <a:ext cx="7620000" cy="4286250"/>
          </a:xfrm>
          <a:prstGeom prst="rect">
            <a:avLst/>
          </a:prstGeom>
        </p:spPr>
      </p:pic>
      <p:sp>
        <p:nvSpPr>
          <p:cNvPr id="63" name="직사각형 62">
            <a:extLst>
              <a:ext uri="{FF2B5EF4-FFF2-40B4-BE49-F238E27FC236}">
                <a16:creationId xmlns:a16="http://schemas.microsoft.com/office/drawing/2014/main" id="{6556F0FE-31A5-8374-1BFC-EB8339D1C3BA}"/>
              </a:ext>
            </a:extLst>
          </p:cNvPr>
          <p:cNvSpPr/>
          <p:nvPr/>
        </p:nvSpPr>
        <p:spPr>
          <a:xfrm>
            <a:off x="1773397" y="696542"/>
            <a:ext cx="4690903" cy="50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sz="2400" dirty="0">
                <a:solidFill>
                  <a:srgbClr val="071F56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핵심 기능 설명 </a:t>
            </a:r>
            <a:r>
              <a:rPr lang="en-US" altLang="ko-KR" sz="2400" dirty="0">
                <a:solidFill>
                  <a:srgbClr val="071F56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: </a:t>
            </a:r>
            <a:r>
              <a:rPr lang="ko-KR" altLang="en-US" sz="2400" dirty="0">
                <a:solidFill>
                  <a:srgbClr val="071F56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자세 교정</a:t>
            </a:r>
          </a:p>
        </p:txBody>
      </p: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6D88167B-0E4B-6EFC-7152-475CC9AE5D4C}"/>
              </a:ext>
            </a:extLst>
          </p:cNvPr>
          <p:cNvGrpSpPr/>
          <p:nvPr/>
        </p:nvGrpSpPr>
        <p:grpSpPr>
          <a:xfrm>
            <a:off x="299137" y="155196"/>
            <a:ext cx="1330766" cy="1050443"/>
            <a:chOff x="3442250" y="548857"/>
            <a:chExt cx="4114800" cy="3248025"/>
          </a:xfrm>
        </p:grpSpPr>
        <p:pic>
          <p:nvPicPr>
            <p:cNvPr id="65" name="그림 64" descr="벡터그래픽이(가) 표시된 사진&#10;&#10;자동 생성된 설명">
              <a:extLst>
                <a:ext uri="{FF2B5EF4-FFF2-40B4-BE49-F238E27FC236}">
                  <a16:creationId xmlns:a16="http://schemas.microsoft.com/office/drawing/2014/main" id="{A468E108-A344-5AA8-DC61-5E4761F89F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48984" y="548857"/>
              <a:ext cx="3101332" cy="2028825"/>
            </a:xfrm>
            <a:prstGeom prst="rect">
              <a:avLst/>
            </a:prstGeom>
          </p:spPr>
        </p:pic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522CFC0C-8226-45AD-CFD7-36DCA1F9AB87}"/>
                </a:ext>
              </a:extLst>
            </p:cNvPr>
            <p:cNvSpPr/>
            <p:nvPr/>
          </p:nvSpPr>
          <p:spPr>
            <a:xfrm>
              <a:off x="3442250" y="2415757"/>
              <a:ext cx="4114800" cy="13811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022D52"/>
                  </a:solidFill>
                  <a:latin typeface="Love Ya Like A Sister" panose="02000000000000000000" pitchFamily="2" charset="0"/>
                </a:rPr>
                <a:t>CALM</a:t>
              </a:r>
              <a:r>
                <a:rPr lang="en-US" altLang="ko-KR" dirty="0">
                  <a:solidFill>
                    <a:srgbClr val="017CC5"/>
                  </a:solidFill>
                  <a:latin typeface="Love Ya Like A Sister" panose="02000000000000000000" pitchFamily="2" charset="0"/>
                </a:rPr>
                <a:t> </a:t>
              </a:r>
              <a:r>
                <a:rPr lang="en-US" altLang="ko-KR" dirty="0">
                  <a:solidFill>
                    <a:srgbClr val="3B7BB1"/>
                  </a:solidFill>
                  <a:latin typeface="Love Ya Like A Sister" panose="02000000000000000000" pitchFamily="2" charset="0"/>
                </a:rPr>
                <a:t>WAVE</a:t>
              </a:r>
              <a:endParaRPr lang="ko-KR" altLang="en-US" dirty="0">
                <a:solidFill>
                  <a:srgbClr val="3B7BB1"/>
                </a:solidFill>
                <a:latin typeface="Love Ya Like A Sister" panose="02000000000000000000" pitchFamily="2" charset="0"/>
              </a:endParaRPr>
            </a:p>
          </p:txBody>
        </p:sp>
      </p:grp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A66059D9-F4CF-656C-A7C3-78D3E0979BAD}"/>
              </a:ext>
            </a:extLst>
          </p:cNvPr>
          <p:cNvSpPr/>
          <p:nvPr/>
        </p:nvSpPr>
        <p:spPr>
          <a:xfrm>
            <a:off x="1559060" y="-90412"/>
            <a:ext cx="2133600" cy="1028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dirty="0">
                <a:solidFill>
                  <a:srgbClr val="071F56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HOW?</a:t>
            </a:r>
            <a:endParaRPr lang="ko-KR" altLang="en-US" sz="4400" dirty="0">
              <a:solidFill>
                <a:srgbClr val="071F56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pic>
        <p:nvPicPr>
          <p:cNvPr id="15" name="그래픽 14">
            <a:extLst>
              <a:ext uri="{FF2B5EF4-FFF2-40B4-BE49-F238E27FC236}">
                <a16:creationId xmlns:a16="http://schemas.microsoft.com/office/drawing/2014/main" id="{8C058756-06B7-6360-02FD-AF6731B0C68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49810" y="2083103"/>
            <a:ext cx="6738075" cy="1684520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11D3D7F0-032C-620B-8CAB-881D75EE57EA}"/>
              </a:ext>
            </a:extLst>
          </p:cNvPr>
          <p:cNvGrpSpPr/>
          <p:nvPr/>
        </p:nvGrpSpPr>
        <p:grpSpPr>
          <a:xfrm>
            <a:off x="6973958" y="1576146"/>
            <a:ext cx="4833565" cy="3103018"/>
            <a:chOff x="6988472" y="1561631"/>
            <a:chExt cx="4833565" cy="3103018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4E58D28E-1EAC-749E-DDD9-DF672076C6D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6301" b="93014" l="6791" r="91478">
                          <a14:foregroundMark x1="10120" y1="10685" x2="14381" y2="7123"/>
                          <a14:foregroundMark x1="7989" y1="15616" x2="7989" y2="22192"/>
                          <a14:foregroundMark x1="7190" y1="71233" x2="7989" y2="80000"/>
                          <a14:foregroundMark x1="15180" y1="92466" x2="22237" y2="92466"/>
                          <a14:foregroundMark x1="72570" y1="93014" x2="84154" y2="91233"/>
                          <a14:foregroundMark x1="91478" y1="71233" x2="91345" y2="80548"/>
                          <a14:foregroundMark x1="38482" y1="70000" x2="56192" y2="73425"/>
                          <a14:foregroundMark x1="56192" y1="73425" x2="60719" y2="70822"/>
                          <a14:foregroundMark x1="46738" y1="57945" x2="53129" y2="54384"/>
                          <a14:foregroundMark x1="53129" y1="54384" x2="52197" y2="42466"/>
                          <a14:foregroundMark x1="31824" y1="36986" x2="31691" y2="42055"/>
                          <a14:foregroundMark x1="68442" y1="37808" x2="68708" y2="42877"/>
                          <a14:foregroundMark x1="73635" y1="6712" x2="80559" y2="6986"/>
                          <a14:foregroundMark x1="80559" y1="6986" x2="89081" y2="10274"/>
                          <a14:foregroundMark x1="89081" y1="10274" x2="91478" y2="17945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301864" y="1561631"/>
              <a:ext cx="2206783" cy="2145075"/>
            </a:xfrm>
            <a:prstGeom prst="rect">
              <a:avLst/>
            </a:prstGeom>
          </p:spPr>
        </p:pic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FE71A2DD-8F9F-6132-E12E-0BD1FFC41D1A}"/>
                </a:ext>
              </a:extLst>
            </p:cNvPr>
            <p:cNvSpPr/>
            <p:nvPr/>
          </p:nvSpPr>
          <p:spPr>
            <a:xfrm>
              <a:off x="6988472" y="3675656"/>
              <a:ext cx="4833565" cy="98899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4400" dirty="0">
                  <a:solidFill>
                    <a:schemeClr val="tx1"/>
                  </a:solidFill>
                  <a:latin typeface="넥슨Lv1고딕 Low OTF Bold" panose="00000800000000000000" pitchFamily="50" charset="-127"/>
                  <a:ea typeface="넥슨Lv1고딕 Low OTF Bold" panose="00000800000000000000" pitchFamily="50" charset="-127"/>
                </a:rPr>
                <a:t>Face API</a:t>
              </a:r>
              <a:endParaRPr lang="ko-KR" altLang="en-US" sz="4400" dirty="0">
                <a:solidFill>
                  <a:schemeClr val="tx1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107603C4-8DD0-A430-2F7F-F917588D4B69}"/>
              </a:ext>
            </a:extLst>
          </p:cNvPr>
          <p:cNvSpPr/>
          <p:nvPr/>
        </p:nvSpPr>
        <p:spPr>
          <a:xfrm>
            <a:off x="902784" y="4645087"/>
            <a:ext cx="5918200" cy="1587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rgbClr val="071F56"/>
                </a:solidFill>
                <a:latin typeface="카페24 심플해" pitchFamily="2" charset="-127"/>
                <a:ea typeface="카페24 심플해" pitchFamily="2" charset="-127"/>
              </a:rPr>
              <a:t>VDT </a:t>
            </a:r>
            <a:r>
              <a:rPr lang="ko-KR" altLang="en-US" sz="3600" dirty="0">
                <a:solidFill>
                  <a:srgbClr val="071F56"/>
                </a:solidFill>
                <a:latin typeface="카페24 심플해" pitchFamily="2" charset="-127"/>
                <a:ea typeface="카페24 심플해" pitchFamily="2" charset="-127"/>
              </a:rPr>
              <a:t>증후군 관리</a:t>
            </a:r>
            <a:endParaRPr lang="en-US" altLang="ko-KR" sz="3600" dirty="0">
              <a:solidFill>
                <a:srgbClr val="071F56"/>
              </a:solidFill>
              <a:latin typeface="카페24 심플해" pitchFamily="2" charset="-127"/>
              <a:ea typeface="카페24 심플해" pitchFamily="2" charset="-127"/>
            </a:endParaRPr>
          </a:p>
          <a:p>
            <a:pPr algn="ctr"/>
            <a:endParaRPr lang="en-US" altLang="ko-KR" dirty="0">
              <a:solidFill>
                <a:srgbClr val="071F56"/>
              </a:solidFill>
              <a:latin typeface="카페24 심플해" pitchFamily="2" charset="-127"/>
              <a:ea typeface="카페24 심플해" pitchFamily="2" charset="-127"/>
            </a:endParaRPr>
          </a:p>
          <a:p>
            <a:pPr algn="ctr"/>
            <a:r>
              <a:rPr lang="ko-KR" altLang="en-US" dirty="0">
                <a:solidFill>
                  <a:srgbClr val="071F56"/>
                </a:solidFill>
                <a:latin typeface="카페24 심플해" pitchFamily="2" charset="-127"/>
                <a:ea typeface="카페24 심플해" pitchFamily="2" charset="-127"/>
              </a:rPr>
              <a:t>사용자 </a:t>
            </a:r>
            <a:r>
              <a:rPr lang="ko-KR" altLang="en-US" dirty="0" err="1">
                <a:solidFill>
                  <a:srgbClr val="071F56"/>
                </a:solidFill>
                <a:latin typeface="카페24 심플해" pitchFamily="2" charset="-127"/>
                <a:ea typeface="카페24 심플해" pitchFamily="2" charset="-127"/>
              </a:rPr>
              <a:t>거북목</a:t>
            </a:r>
            <a:r>
              <a:rPr lang="ko-KR" altLang="en-US" dirty="0">
                <a:solidFill>
                  <a:srgbClr val="071F56"/>
                </a:solidFill>
                <a:latin typeface="카페24 심플해" pitchFamily="2" charset="-127"/>
                <a:ea typeface="카페24 심플해" pitchFamily="2" charset="-127"/>
              </a:rPr>
              <a:t> 판별</a:t>
            </a:r>
            <a:endParaRPr lang="en-US" altLang="ko-KR" dirty="0">
              <a:solidFill>
                <a:srgbClr val="071F56"/>
              </a:solidFill>
              <a:latin typeface="카페24 심플해" pitchFamily="2" charset="-127"/>
              <a:ea typeface="카페24 심플해" pitchFamily="2" charset="-127"/>
            </a:endParaRPr>
          </a:p>
          <a:p>
            <a:pPr algn="ctr"/>
            <a:r>
              <a:rPr lang="ko-KR" altLang="en-US" dirty="0">
                <a:solidFill>
                  <a:srgbClr val="071F56"/>
                </a:solidFill>
                <a:latin typeface="카페24 심플해" pitchFamily="2" charset="-127"/>
                <a:ea typeface="카페24 심플해" pitchFamily="2" charset="-127"/>
              </a:rPr>
              <a:t>사용자 자세 분석</a:t>
            </a:r>
            <a:endParaRPr lang="en-US" altLang="ko-KR" dirty="0">
              <a:solidFill>
                <a:srgbClr val="071F56"/>
              </a:solidFill>
              <a:latin typeface="카페24 심플해" pitchFamily="2" charset="-127"/>
              <a:ea typeface="카페24 심플해" pitchFamily="2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AFD856B-3109-C0BE-5943-A6AB9BC16BC3}"/>
              </a:ext>
            </a:extLst>
          </p:cNvPr>
          <p:cNvSpPr/>
          <p:nvPr/>
        </p:nvSpPr>
        <p:spPr>
          <a:xfrm>
            <a:off x="7112000" y="4645087"/>
            <a:ext cx="4557480" cy="1587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solidFill>
                  <a:srgbClr val="071F56"/>
                </a:solidFill>
                <a:latin typeface="카페24 심플해" pitchFamily="2" charset="-127"/>
                <a:ea typeface="카페24 심플해" pitchFamily="2" charset="-127"/>
              </a:rPr>
              <a:t>업무</a:t>
            </a:r>
            <a:r>
              <a:rPr lang="en-US" altLang="ko-KR" sz="3600" dirty="0">
                <a:solidFill>
                  <a:srgbClr val="071F56"/>
                </a:solidFill>
                <a:latin typeface="카페24 심플해" pitchFamily="2" charset="-127"/>
                <a:ea typeface="카페24 심플해" pitchFamily="2" charset="-127"/>
              </a:rPr>
              <a:t> / </a:t>
            </a:r>
            <a:r>
              <a:rPr lang="ko-KR" altLang="en-US" sz="3600" dirty="0">
                <a:solidFill>
                  <a:srgbClr val="071F56"/>
                </a:solidFill>
                <a:latin typeface="카페24 심플해" pitchFamily="2" charset="-127"/>
                <a:ea typeface="카페24 심플해" pitchFamily="2" charset="-127"/>
              </a:rPr>
              <a:t>학습 관리</a:t>
            </a:r>
            <a:endParaRPr lang="en-US" altLang="ko-KR" sz="3600" dirty="0">
              <a:solidFill>
                <a:srgbClr val="071F56"/>
              </a:solidFill>
              <a:latin typeface="카페24 심플해" pitchFamily="2" charset="-127"/>
              <a:ea typeface="카페24 심플해" pitchFamily="2" charset="-127"/>
            </a:endParaRPr>
          </a:p>
          <a:p>
            <a:pPr algn="ctr"/>
            <a:endParaRPr lang="en-US" altLang="ko-KR" dirty="0">
              <a:solidFill>
                <a:srgbClr val="071F56"/>
              </a:solidFill>
            </a:endParaRPr>
          </a:p>
          <a:p>
            <a:pPr algn="ctr"/>
            <a:r>
              <a:rPr lang="ko-KR" altLang="en-US" dirty="0">
                <a:solidFill>
                  <a:srgbClr val="071F56"/>
                </a:solidFill>
              </a:rPr>
              <a:t>업무 선호도 관리</a:t>
            </a:r>
            <a:endParaRPr lang="en-US" altLang="ko-KR" dirty="0">
              <a:solidFill>
                <a:srgbClr val="071F56"/>
              </a:solidFill>
            </a:endParaRPr>
          </a:p>
          <a:p>
            <a:pPr algn="ctr"/>
            <a:r>
              <a:rPr lang="ko-KR" altLang="en-US" dirty="0">
                <a:solidFill>
                  <a:srgbClr val="071F56"/>
                </a:solidFill>
              </a:rPr>
              <a:t>시간 효율성 관리</a:t>
            </a:r>
            <a:endParaRPr lang="en-US" altLang="ko-KR" dirty="0">
              <a:solidFill>
                <a:srgbClr val="071F5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15338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spd="med" advTm="674">
        <p159:morph option="byObject"/>
      </p:transition>
    </mc:Choice>
    <mc:Fallback xmlns="">
      <p:transition spd="med" advTm="674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7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벡터그래픽이(가) 표시된 사진&#10;&#10;자동 생성된 설명">
            <a:extLst>
              <a:ext uri="{FF2B5EF4-FFF2-40B4-BE49-F238E27FC236}">
                <a16:creationId xmlns:a16="http://schemas.microsoft.com/office/drawing/2014/main" id="{C3746223-F41F-DDF2-445D-D8A330FD03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291749" y="-47904400"/>
            <a:ext cx="2562603" cy="1676400"/>
          </a:xfrm>
          <a:prstGeom prst="rect">
            <a:avLst/>
          </a:prstGeom>
        </p:spPr>
      </p:pic>
      <p:pic>
        <p:nvPicPr>
          <p:cNvPr id="9" name="그림 8" descr="벡터그래픽이(가) 표시된 사진&#10;&#10;자동 생성된 설명">
            <a:extLst>
              <a:ext uri="{FF2B5EF4-FFF2-40B4-BE49-F238E27FC236}">
                <a16:creationId xmlns:a16="http://schemas.microsoft.com/office/drawing/2014/main" id="{BD2E1058-4F1E-4E92-443B-770665189F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82651" y="52171600"/>
            <a:ext cx="2562603" cy="16764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D6CE0AA-593F-67E8-F127-57723CF7648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746" t="38267" r="6227" b="5066"/>
          <a:stretch/>
        </p:blipFill>
        <p:spPr>
          <a:xfrm>
            <a:off x="12192000" y="-4043362"/>
            <a:ext cx="4254500" cy="38862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1A36D880-AF58-DC3E-38D8-F616941017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590800" y="-4863193"/>
            <a:ext cx="7620000" cy="4286250"/>
          </a:xfrm>
          <a:prstGeom prst="rect">
            <a:avLst/>
          </a:prstGeom>
        </p:spPr>
      </p:pic>
      <p:sp>
        <p:nvSpPr>
          <p:cNvPr id="63" name="직사각형 62">
            <a:extLst>
              <a:ext uri="{FF2B5EF4-FFF2-40B4-BE49-F238E27FC236}">
                <a16:creationId xmlns:a16="http://schemas.microsoft.com/office/drawing/2014/main" id="{6556F0FE-31A5-8374-1BFC-EB8339D1C3BA}"/>
              </a:ext>
            </a:extLst>
          </p:cNvPr>
          <p:cNvSpPr/>
          <p:nvPr/>
        </p:nvSpPr>
        <p:spPr>
          <a:xfrm>
            <a:off x="1773397" y="1322146"/>
            <a:ext cx="4690903" cy="50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sz="2400" dirty="0">
                <a:solidFill>
                  <a:srgbClr val="E9F7FD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핵심 기능 설명 </a:t>
            </a:r>
            <a:r>
              <a:rPr lang="en-US" altLang="ko-KR" sz="2400" dirty="0">
                <a:solidFill>
                  <a:srgbClr val="E9F7FD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: </a:t>
            </a:r>
            <a:r>
              <a:rPr lang="ko-KR" altLang="en-US" sz="2400" dirty="0">
                <a:solidFill>
                  <a:srgbClr val="E9F7FD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자세 교정</a:t>
            </a:r>
          </a:p>
        </p:txBody>
      </p: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6D88167B-0E4B-6EFC-7152-475CC9AE5D4C}"/>
              </a:ext>
            </a:extLst>
          </p:cNvPr>
          <p:cNvGrpSpPr/>
          <p:nvPr/>
        </p:nvGrpSpPr>
        <p:grpSpPr>
          <a:xfrm>
            <a:off x="299137" y="155196"/>
            <a:ext cx="1330766" cy="1050443"/>
            <a:chOff x="3442250" y="548857"/>
            <a:chExt cx="4114800" cy="3248025"/>
          </a:xfrm>
        </p:grpSpPr>
        <p:pic>
          <p:nvPicPr>
            <p:cNvPr id="65" name="그림 64" descr="벡터그래픽이(가) 표시된 사진&#10;&#10;자동 생성된 설명">
              <a:extLst>
                <a:ext uri="{FF2B5EF4-FFF2-40B4-BE49-F238E27FC236}">
                  <a16:creationId xmlns:a16="http://schemas.microsoft.com/office/drawing/2014/main" id="{A468E108-A344-5AA8-DC61-5E4761F89F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48984" y="548857"/>
              <a:ext cx="3101332" cy="2028825"/>
            </a:xfrm>
            <a:prstGeom prst="rect">
              <a:avLst/>
            </a:prstGeom>
          </p:spPr>
        </p:pic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522CFC0C-8226-45AD-CFD7-36DCA1F9AB87}"/>
                </a:ext>
              </a:extLst>
            </p:cNvPr>
            <p:cNvSpPr/>
            <p:nvPr/>
          </p:nvSpPr>
          <p:spPr>
            <a:xfrm>
              <a:off x="3442250" y="2415757"/>
              <a:ext cx="4114800" cy="13811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022D52"/>
                  </a:solidFill>
                  <a:latin typeface="Love Ya Like A Sister" panose="02000000000000000000" pitchFamily="2" charset="0"/>
                </a:rPr>
                <a:t>CALM</a:t>
              </a:r>
              <a:r>
                <a:rPr lang="en-US" altLang="ko-KR" dirty="0">
                  <a:solidFill>
                    <a:srgbClr val="017CC5"/>
                  </a:solidFill>
                  <a:latin typeface="Love Ya Like A Sister" panose="02000000000000000000" pitchFamily="2" charset="0"/>
                </a:rPr>
                <a:t> </a:t>
              </a:r>
              <a:r>
                <a:rPr lang="en-US" altLang="ko-KR" dirty="0">
                  <a:solidFill>
                    <a:srgbClr val="3B7BB1"/>
                  </a:solidFill>
                  <a:latin typeface="Love Ya Like A Sister" panose="02000000000000000000" pitchFamily="2" charset="0"/>
                </a:rPr>
                <a:t>WAVE</a:t>
              </a:r>
              <a:endParaRPr lang="ko-KR" altLang="en-US" dirty="0">
                <a:solidFill>
                  <a:srgbClr val="3B7BB1"/>
                </a:solidFill>
                <a:latin typeface="Love Ya Like A Sister" panose="02000000000000000000" pitchFamily="2" charset="0"/>
              </a:endParaRPr>
            </a:p>
          </p:txBody>
        </p:sp>
      </p:grp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A66059D9-F4CF-656C-A7C3-78D3E0979BAD}"/>
              </a:ext>
            </a:extLst>
          </p:cNvPr>
          <p:cNvSpPr/>
          <p:nvPr/>
        </p:nvSpPr>
        <p:spPr>
          <a:xfrm>
            <a:off x="1559060" y="-90412"/>
            <a:ext cx="2133600" cy="1028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dirty="0">
                <a:solidFill>
                  <a:srgbClr val="071F56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HOW?</a:t>
            </a:r>
            <a:endParaRPr lang="ko-KR" altLang="en-US" sz="4400" dirty="0">
              <a:solidFill>
                <a:srgbClr val="071F56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pic>
        <p:nvPicPr>
          <p:cNvPr id="15" name="그래픽 14">
            <a:extLst>
              <a:ext uri="{FF2B5EF4-FFF2-40B4-BE49-F238E27FC236}">
                <a16:creationId xmlns:a16="http://schemas.microsoft.com/office/drawing/2014/main" id="{8C058756-06B7-6360-02FD-AF6731B0C68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-7479790" y="2083103"/>
            <a:ext cx="6738075" cy="1684520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11D3D7F0-032C-620B-8CAB-881D75EE57EA}"/>
              </a:ext>
            </a:extLst>
          </p:cNvPr>
          <p:cNvGrpSpPr/>
          <p:nvPr/>
        </p:nvGrpSpPr>
        <p:grpSpPr>
          <a:xfrm>
            <a:off x="12460358" y="1576146"/>
            <a:ext cx="4833565" cy="3103018"/>
            <a:chOff x="6988472" y="1561631"/>
            <a:chExt cx="4833565" cy="3103018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4E58D28E-1EAC-749E-DDD9-DF672076C6D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6301" b="93014" l="6791" r="91478">
                          <a14:foregroundMark x1="10120" y1="10685" x2="14381" y2="7123"/>
                          <a14:foregroundMark x1="7989" y1="15616" x2="7989" y2="22192"/>
                          <a14:foregroundMark x1="7190" y1="71233" x2="7989" y2="80000"/>
                          <a14:foregroundMark x1="15180" y1="92466" x2="22237" y2="92466"/>
                          <a14:foregroundMark x1="72570" y1="93014" x2="84154" y2="91233"/>
                          <a14:foregroundMark x1="91478" y1="71233" x2="91345" y2="80548"/>
                          <a14:foregroundMark x1="38482" y1="70000" x2="56192" y2="73425"/>
                          <a14:foregroundMark x1="56192" y1="73425" x2="60719" y2="70822"/>
                          <a14:foregroundMark x1="46738" y1="57945" x2="53129" y2="54384"/>
                          <a14:foregroundMark x1="53129" y1="54384" x2="52197" y2="42466"/>
                          <a14:foregroundMark x1="31824" y1="36986" x2="31691" y2="42055"/>
                          <a14:foregroundMark x1="68442" y1="37808" x2="68708" y2="42877"/>
                          <a14:foregroundMark x1="73635" y1="6712" x2="80559" y2="6986"/>
                          <a14:foregroundMark x1="80559" y1="6986" x2="89081" y2="10274"/>
                          <a14:foregroundMark x1="89081" y1="10274" x2="91478" y2="17945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301864" y="1561631"/>
              <a:ext cx="2206783" cy="2145075"/>
            </a:xfrm>
            <a:prstGeom prst="rect">
              <a:avLst/>
            </a:prstGeom>
          </p:spPr>
        </p:pic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FE71A2DD-8F9F-6132-E12E-0BD1FFC41D1A}"/>
                </a:ext>
              </a:extLst>
            </p:cNvPr>
            <p:cNvSpPr/>
            <p:nvPr/>
          </p:nvSpPr>
          <p:spPr>
            <a:xfrm>
              <a:off x="6988472" y="3675656"/>
              <a:ext cx="4833565" cy="98899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4400" dirty="0">
                  <a:solidFill>
                    <a:schemeClr val="tx1"/>
                  </a:solidFill>
                  <a:latin typeface="넥슨Lv1고딕 Low OTF Bold" panose="00000800000000000000" pitchFamily="50" charset="-127"/>
                  <a:ea typeface="넥슨Lv1고딕 Low OTF Bold" panose="00000800000000000000" pitchFamily="50" charset="-127"/>
                </a:rPr>
                <a:t>Face API</a:t>
              </a:r>
              <a:endParaRPr lang="ko-KR" altLang="en-US" sz="4400" dirty="0">
                <a:solidFill>
                  <a:schemeClr val="tx1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107603C4-8DD0-A430-2F7F-F917588D4B69}"/>
              </a:ext>
            </a:extLst>
          </p:cNvPr>
          <p:cNvSpPr/>
          <p:nvPr/>
        </p:nvSpPr>
        <p:spPr>
          <a:xfrm>
            <a:off x="-7326816" y="4645087"/>
            <a:ext cx="5918200" cy="1587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rgbClr val="071F56"/>
                </a:solidFill>
                <a:latin typeface="카페24 심플해" pitchFamily="2" charset="-127"/>
                <a:ea typeface="카페24 심플해" pitchFamily="2" charset="-127"/>
              </a:rPr>
              <a:t>VDT </a:t>
            </a:r>
            <a:r>
              <a:rPr lang="ko-KR" altLang="en-US" sz="3600" dirty="0">
                <a:solidFill>
                  <a:srgbClr val="071F56"/>
                </a:solidFill>
                <a:latin typeface="카페24 심플해" pitchFamily="2" charset="-127"/>
                <a:ea typeface="카페24 심플해" pitchFamily="2" charset="-127"/>
              </a:rPr>
              <a:t>증후군 관리</a:t>
            </a:r>
            <a:endParaRPr lang="en-US" altLang="ko-KR" sz="3600" dirty="0">
              <a:solidFill>
                <a:srgbClr val="071F56"/>
              </a:solidFill>
              <a:latin typeface="카페24 심플해" pitchFamily="2" charset="-127"/>
              <a:ea typeface="카페24 심플해" pitchFamily="2" charset="-127"/>
            </a:endParaRPr>
          </a:p>
          <a:p>
            <a:pPr algn="ctr"/>
            <a:endParaRPr lang="en-US" altLang="ko-KR" dirty="0">
              <a:solidFill>
                <a:srgbClr val="071F56"/>
              </a:solidFill>
              <a:latin typeface="카페24 심플해" pitchFamily="2" charset="-127"/>
              <a:ea typeface="카페24 심플해" pitchFamily="2" charset="-127"/>
            </a:endParaRPr>
          </a:p>
          <a:p>
            <a:pPr algn="ctr"/>
            <a:r>
              <a:rPr lang="ko-KR" altLang="en-US" dirty="0">
                <a:solidFill>
                  <a:srgbClr val="071F56"/>
                </a:solidFill>
                <a:latin typeface="카페24 심플해" pitchFamily="2" charset="-127"/>
                <a:ea typeface="카페24 심플해" pitchFamily="2" charset="-127"/>
              </a:rPr>
              <a:t>사용자 </a:t>
            </a:r>
            <a:r>
              <a:rPr lang="ko-KR" altLang="en-US" dirty="0" err="1">
                <a:solidFill>
                  <a:srgbClr val="071F56"/>
                </a:solidFill>
                <a:latin typeface="카페24 심플해" pitchFamily="2" charset="-127"/>
                <a:ea typeface="카페24 심플해" pitchFamily="2" charset="-127"/>
              </a:rPr>
              <a:t>거북목</a:t>
            </a:r>
            <a:r>
              <a:rPr lang="ko-KR" altLang="en-US" dirty="0">
                <a:solidFill>
                  <a:srgbClr val="071F56"/>
                </a:solidFill>
                <a:latin typeface="카페24 심플해" pitchFamily="2" charset="-127"/>
                <a:ea typeface="카페24 심플해" pitchFamily="2" charset="-127"/>
              </a:rPr>
              <a:t> 판별</a:t>
            </a:r>
            <a:endParaRPr lang="en-US" altLang="ko-KR" dirty="0">
              <a:solidFill>
                <a:srgbClr val="071F56"/>
              </a:solidFill>
              <a:latin typeface="카페24 심플해" pitchFamily="2" charset="-127"/>
              <a:ea typeface="카페24 심플해" pitchFamily="2" charset="-127"/>
            </a:endParaRPr>
          </a:p>
          <a:p>
            <a:pPr algn="ctr"/>
            <a:r>
              <a:rPr lang="ko-KR" altLang="en-US" dirty="0">
                <a:solidFill>
                  <a:srgbClr val="071F56"/>
                </a:solidFill>
                <a:latin typeface="카페24 심플해" pitchFamily="2" charset="-127"/>
                <a:ea typeface="카페24 심플해" pitchFamily="2" charset="-127"/>
              </a:rPr>
              <a:t>사용자 자세 분석</a:t>
            </a:r>
            <a:endParaRPr lang="en-US" altLang="ko-KR" dirty="0">
              <a:solidFill>
                <a:srgbClr val="071F56"/>
              </a:solidFill>
              <a:latin typeface="카페24 심플해" pitchFamily="2" charset="-127"/>
              <a:ea typeface="카페24 심플해" pitchFamily="2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AFD856B-3109-C0BE-5943-A6AB9BC16BC3}"/>
              </a:ext>
            </a:extLst>
          </p:cNvPr>
          <p:cNvSpPr/>
          <p:nvPr/>
        </p:nvSpPr>
        <p:spPr>
          <a:xfrm>
            <a:off x="12598400" y="4645087"/>
            <a:ext cx="4557480" cy="1587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solidFill>
                  <a:srgbClr val="071F56"/>
                </a:solidFill>
                <a:latin typeface="카페24 심플해" pitchFamily="2" charset="-127"/>
                <a:ea typeface="카페24 심플해" pitchFamily="2" charset="-127"/>
              </a:rPr>
              <a:t>업무</a:t>
            </a:r>
            <a:r>
              <a:rPr lang="en-US" altLang="ko-KR" sz="3600" dirty="0">
                <a:solidFill>
                  <a:srgbClr val="071F56"/>
                </a:solidFill>
                <a:latin typeface="카페24 심플해" pitchFamily="2" charset="-127"/>
                <a:ea typeface="카페24 심플해" pitchFamily="2" charset="-127"/>
              </a:rPr>
              <a:t> / </a:t>
            </a:r>
            <a:r>
              <a:rPr lang="ko-KR" altLang="en-US" sz="3600" dirty="0">
                <a:solidFill>
                  <a:srgbClr val="071F56"/>
                </a:solidFill>
                <a:latin typeface="카페24 심플해" pitchFamily="2" charset="-127"/>
                <a:ea typeface="카페24 심플해" pitchFamily="2" charset="-127"/>
              </a:rPr>
              <a:t>학습 관리</a:t>
            </a:r>
            <a:endParaRPr lang="en-US" altLang="ko-KR" sz="3600" dirty="0">
              <a:solidFill>
                <a:srgbClr val="071F56"/>
              </a:solidFill>
              <a:latin typeface="카페24 심플해" pitchFamily="2" charset="-127"/>
              <a:ea typeface="카페24 심플해" pitchFamily="2" charset="-127"/>
            </a:endParaRPr>
          </a:p>
          <a:p>
            <a:pPr algn="ctr"/>
            <a:endParaRPr lang="en-US" altLang="ko-KR" dirty="0">
              <a:solidFill>
                <a:srgbClr val="071F56"/>
              </a:solidFill>
            </a:endParaRPr>
          </a:p>
          <a:p>
            <a:pPr algn="ctr"/>
            <a:r>
              <a:rPr lang="ko-KR" altLang="en-US" dirty="0">
                <a:solidFill>
                  <a:srgbClr val="071F56"/>
                </a:solidFill>
              </a:rPr>
              <a:t>업무 선호도 관리</a:t>
            </a:r>
            <a:endParaRPr lang="en-US" altLang="ko-KR" dirty="0">
              <a:solidFill>
                <a:srgbClr val="071F56"/>
              </a:solidFill>
            </a:endParaRPr>
          </a:p>
          <a:p>
            <a:pPr algn="ctr"/>
            <a:r>
              <a:rPr lang="ko-KR" altLang="en-US" dirty="0">
                <a:solidFill>
                  <a:srgbClr val="071F56"/>
                </a:solidFill>
              </a:rPr>
              <a:t>시간 효율성 관리</a:t>
            </a:r>
            <a:endParaRPr lang="en-US" altLang="ko-KR" dirty="0">
              <a:solidFill>
                <a:srgbClr val="071F56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039C16D-C962-A9FA-644C-F1A6BCE3C4C9}"/>
              </a:ext>
            </a:extLst>
          </p:cNvPr>
          <p:cNvSpPr/>
          <p:nvPr/>
        </p:nvSpPr>
        <p:spPr>
          <a:xfrm>
            <a:off x="1773397" y="696542"/>
            <a:ext cx="3590471" cy="50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sz="2400" dirty="0">
                <a:solidFill>
                  <a:srgbClr val="071F56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기술 스택 </a:t>
            </a:r>
            <a:r>
              <a:rPr lang="en-US" altLang="ko-KR" sz="2400" dirty="0">
                <a:solidFill>
                  <a:srgbClr val="071F56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&amp; </a:t>
            </a:r>
            <a:r>
              <a:rPr lang="ko-KR" altLang="en-US" sz="2400" dirty="0" err="1">
                <a:solidFill>
                  <a:srgbClr val="071F56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아키텍쳐</a:t>
            </a:r>
            <a:endParaRPr lang="ko-KR" altLang="en-US" sz="2400" dirty="0">
              <a:solidFill>
                <a:srgbClr val="071F56"/>
              </a:solidFill>
              <a:latin typeface="서울남산체 EB" panose="02020503020101020101" pitchFamily="18" charset="-127"/>
              <a:ea typeface="서울남산체 E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921609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spd="med" advTm="674">
        <p159:morph option="byObject"/>
      </p:transition>
    </mc:Choice>
    <mc:Fallback xmlns="">
      <p:transition spd="med" advTm="674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7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3" name="사각형: 둥근 모서리 3122">
            <a:extLst>
              <a:ext uri="{FF2B5EF4-FFF2-40B4-BE49-F238E27FC236}">
                <a16:creationId xmlns:a16="http://schemas.microsoft.com/office/drawing/2014/main" id="{5663897F-2398-0338-1806-55971F11E00A}"/>
              </a:ext>
            </a:extLst>
          </p:cNvPr>
          <p:cNvSpPr/>
          <p:nvPr/>
        </p:nvSpPr>
        <p:spPr>
          <a:xfrm>
            <a:off x="2739644" y="1434917"/>
            <a:ext cx="9281135" cy="4994167"/>
          </a:xfrm>
          <a:prstGeom prst="roundRect">
            <a:avLst>
              <a:gd name="adj" fmla="val 5730"/>
            </a:avLst>
          </a:prstGeom>
          <a:noFill/>
          <a:ln w="44450">
            <a:solidFill>
              <a:srgbClr val="F798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25" name="사각형: 둥근 모서리 3124">
            <a:extLst>
              <a:ext uri="{FF2B5EF4-FFF2-40B4-BE49-F238E27FC236}">
                <a16:creationId xmlns:a16="http://schemas.microsoft.com/office/drawing/2014/main" id="{30C86B09-621F-7526-CF3F-3C75D564402C}"/>
              </a:ext>
            </a:extLst>
          </p:cNvPr>
          <p:cNvSpPr/>
          <p:nvPr/>
        </p:nvSpPr>
        <p:spPr>
          <a:xfrm>
            <a:off x="4340987" y="1924359"/>
            <a:ext cx="3393161" cy="1938701"/>
          </a:xfrm>
          <a:prstGeom prst="roundRect">
            <a:avLst>
              <a:gd name="adj" fmla="val 9879"/>
            </a:avLst>
          </a:prstGeom>
          <a:noFill/>
          <a:ln w="38100">
            <a:solidFill>
              <a:srgbClr val="019B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24" name="사각형: 둥근 모서리 3123">
            <a:extLst>
              <a:ext uri="{FF2B5EF4-FFF2-40B4-BE49-F238E27FC236}">
                <a16:creationId xmlns:a16="http://schemas.microsoft.com/office/drawing/2014/main" id="{A1E90EDD-E225-4C26-79C1-6AEA55FAFA12}"/>
              </a:ext>
            </a:extLst>
          </p:cNvPr>
          <p:cNvSpPr/>
          <p:nvPr/>
        </p:nvSpPr>
        <p:spPr>
          <a:xfrm>
            <a:off x="2942221" y="1924360"/>
            <a:ext cx="1107735" cy="3943462"/>
          </a:xfrm>
          <a:prstGeom prst="roundRect">
            <a:avLst/>
          </a:prstGeom>
          <a:noFill/>
          <a:ln w="38100">
            <a:solidFill>
              <a:srgbClr val="019B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 descr="벡터그래픽이(가) 표시된 사진&#10;&#10;자동 생성된 설명">
            <a:extLst>
              <a:ext uri="{FF2B5EF4-FFF2-40B4-BE49-F238E27FC236}">
                <a16:creationId xmlns:a16="http://schemas.microsoft.com/office/drawing/2014/main" id="{C3746223-F41F-DDF2-445D-D8A330FD03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291749" y="-47904400"/>
            <a:ext cx="2562603" cy="1676400"/>
          </a:xfrm>
          <a:prstGeom prst="rect">
            <a:avLst/>
          </a:prstGeom>
        </p:spPr>
      </p:pic>
      <p:pic>
        <p:nvPicPr>
          <p:cNvPr id="9" name="그림 8" descr="벡터그래픽이(가) 표시된 사진&#10;&#10;자동 생성된 설명">
            <a:extLst>
              <a:ext uri="{FF2B5EF4-FFF2-40B4-BE49-F238E27FC236}">
                <a16:creationId xmlns:a16="http://schemas.microsoft.com/office/drawing/2014/main" id="{BD2E1058-4F1E-4E92-443B-770665189F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82651" y="52171600"/>
            <a:ext cx="2562603" cy="16764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D6CE0AA-593F-67E8-F127-57723CF7648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746" t="38267" r="6227" b="5066"/>
          <a:stretch/>
        </p:blipFill>
        <p:spPr>
          <a:xfrm>
            <a:off x="12192000" y="-4043362"/>
            <a:ext cx="4254500" cy="3886200"/>
          </a:xfrm>
          <a:prstGeom prst="rect">
            <a:avLst/>
          </a:prstGeom>
        </p:spPr>
      </p:pic>
      <p:pic>
        <p:nvPicPr>
          <p:cNvPr id="3085" name="그래픽 3084" descr="사용자 단색으로 채워진">
            <a:extLst>
              <a:ext uri="{FF2B5EF4-FFF2-40B4-BE49-F238E27FC236}">
                <a16:creationId xmlns:a16="http://schemas.microsoft.com/office/drawing/2014/main" id="{B1AEF311-7A25-286A-4493-2276236E58F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09899" y="2020136"/>
            <a:ext cx="914400" cy="914400"/>
          </a:xfrm>
          <a:prstGeom prst="rect">
            <a:avLst/>
          </a:prstGeom>
        </p:spPr>
      </p:pic>
      <p:pic>
        <p:nvPicPr>
          <p:cNvPr id="3087" name="그래픽 3086" descr="여성 프로그래머 단색으로 채워진">
            <a:extLst>
              <a:ext uri="{FF2B5EF4-FFF2-40B4-BE49-F238E27FC236}">
                <a16:creationId xmlns:a16="http://schemas.microsoft.com/office/drawing/2014/main" id="{9F15A0D7-0A40-970D-CFB2-9CA3DE332E3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92980" y="4965974"/>
            <a:ext cx="914400" cy="914400"/>
          </a:xfrm>
          <a:prstGeom prst="rect">
            <a:avLst/>
          </a:prstGeom>
        </p:spPr>
      </p:pic>
      <p:pic>
        <p:nvPicPr>
          <p:cNvPr id="3088" name="그림 3087">
            <a:extLst>
              <a:ext uri="{FF2B5EF4-FFF2-40B4-BE49-F238E27FC236}">
                <a16:creationId xmlns:a16="http://schemas.microsoft.com/office/drawing/2014/main" id="{2396D4D3-DA25-5932-1142-0FECEA4996F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3363" y="1876265"/>
            <a:ext cx="685801" cy="685801"/>
          </a:xfrm>
          <a:prstGeom prst="rect">
            <a:avLst/>
          </a:prstGeom>
        </p:spPr>
      </p:pic>
      <p:pic>
        <p:nvPicPr>
          <p:cNvPr id="3089" name="그림 3088">
            <a:extLst>
              <a:ext uri="{FF2B5EF4-FFF2-40B4-BE49-F238E27FC236}">
                <a16:creationId xmlns:a16="http://schemas.microsoft.com/office/drawing/2014/main" id="{F4A283EC-5B65-E466-38AD-6FC3FE21669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7255" y="2760228"/>
            <a:ext cx="914400" cy="685801"/>
          </a:xfrm>
          <a:prstGeom prst="rect">
            <a:avLst/>
          </a:prstGeom>
        </p:spPr>
      </p:pic>
      <p:pic>
        <p:nvPicPr>
          <p:cNvPr id="3096" name="그림 3095">
            <a:extLst>
              <a:ext uri="{FF2B5EF4-FFF2-40B4-BE49-F238E27FC236}">
                <a16:creationId xmlns:a16="http://schemas.microsoft.com/office/drawing/2014/main" id="{6CBFB7B7-619D-BC00-B650-2628B596D85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9368" y="4866323"/>
            <a:ext cx="693484" cy="693484"/>
          </a:xfrm>
          <a:prstGeom prst="rect">
            <a:avLst/>
          </a:prstGeom>
        </p:spPr>
      </p:pic>
      <p:pic>
        <p:nvPicPr>
          <p:cNvPr id="3097" name="그림 3096">
            <a:extLst>
              <a:ext uri="{FF2B5EF4-FFF2-40B4-BE49-F238E27FC236}">
                <a16:creationId xmlns:a16="http://schemas.microsoft.com/office/drawing/2014/main" id="{6BC21CCF-8493-232D-F631-9126429DCEE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573" y="1007985"/>
            <a:ext cx="928250" cy="688452"/>
          </a:xfrm>
          <a:prstGeom prst="rect">
            <a:avLst/>
          </a:prstGeom>
        </p:spPr>
      </p:pic>
      <p:pic>
        <p:nvPicPr>
          <p:cNvPr id="3099" name="그림 3098">
            <a:extLst>
              <a:ext uri="{FF2B5EF4-FFF2-40B4-BE49-F238E27FC236}">
                <a16:creationId xmlns:a16="http://schemas.microsoft.com/office/drawing/2014/main" id="{5B669E2D-04D2-885C-A0CD-8B1C29C21A7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6793" y="5371753"/>
            <a:ext cx="959606" cy="959606"/>
          </a:xfrm>
          <a:prstGeom prst="rect">
            <a:avLst/>
          </a:prstGeom>
        </p:spPr>
      </p:pic>
      <p:pic>
        <p:nvPicPr>
          <p:cNvPr id="3103" name="그림 3102">
            <a:extLst>
              <a:ext uri="{FF2B5EF4-FFF2-40B4-BE49-F238E27FC236}">
                <a16:creationId xmlns:a16="http://schemas.microsoft.com/office/drawing/2014/main" id="{51E63046-2A9F-FAB9-64D1-64F95BDA104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7729" y="3361500"/>
            <a:ext cx="990962" cy="990962"/>
          </a:xfrm>
          <a:prstGeom prst="rect">
            <a:avLst/>
          </a:prstGeom>
        </p:spPr>
      </p:pic>
      <p:pic>
        <p:nvPicPr>
          <p:cNvPr id="3105" name="그림 3104">
            <a:extLst>
              <a:ext uri="{FF2B5EF4-FFF2-40B4-BE49-F238E27FC236}">
                <a16:creationId xmlns:a16="http://schemas.microsoft.com/office/drawing/2014/main" id="{7BA2D6BE-2696-6AFB-BCED-9E9F8702EB7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2502" y="4173245"/>
            <a:ext cx="498244" cy="501522"/>
          </a:xfrm>
          <a:prstGeom prst="rect">
            <a:avLst/>
          </a:prstGeom>
        </p:spPr>
      </p:pic>
      <p:pic>
        <p:nvPicPr>
          <p:cNvPr id="3106" name="그림 3105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77DCF7E8-9182-514B-5425-159768228F18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347"/>
          <a:stretch/>
        </p:blipFill>
        <p:spPr>
          <a:xfrm>
            <a:off x="8666398" y="4917790"/>
            <a:ext cx="791296" cy="738890"/>
          </a:xfrm>
          <a:prstGeom prst="rect">
            <a:avLst/>
          </a:prstGeom>
        </p:spPr>
      </p:pic>
      <p:pic>
        <p:nvPicPr>
          <p:cNvPr id="3107" name="그림 3106" descr="텍스트이(가) 표시된 사진&#10;&#10;자동 생성된 설명">
            <a:extLst>
              <a:ext uri="{FF2B5EF4-FFF2-40B4-BE49-F238E27FC236}">
                <a16:creationId xmlns:a16="http://schemas.microsoft.com/office/drawing/2014/main" id="{47AB8284-EC32-C7DA-5891-C8049BFA3BA1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2536" y="3526002"/>
            <a:ext cx="859644" cy="859644"/>
          </a:xfrm>
          <a:prstGeom prst="rect">
            <a:avLst/>
          </a:prstGeom>
        </p:spPr>
      </p:pic>
      <p:pic>
        <p:nvPicPr>
          <p:cNvPr id="3108" name="그림 3107">
            <a:extLst>
              <a:ext uri="{FF2B5EF4-FFF2-40B4-BE49-F238E27FC236}">
                <a16:creationId xmlns:a16="http://schemas.microsoft.com/office/drawing/2014/main" id="{BBD1B21E-3A34-D362-9F98-CEFF02F664A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8133" y="2324009"/>
            <a:ext cx="688453" cy="688453"/>
          </a:xfrm>
          <a:prstGeom prst="rect">
            <a:avLst/>
          </a:prstGeom>
        </p:spPr>
      </p:pic>
      <p:pic>
        <p:nvPicPr>
          <p:cNvPr id="3110" name="그림 3109">
            <a:extLst>
              <a:ext uri="{FF2B5EF4-FFF2-40B4-BE49-F238E27FC236}">
                <a16:creationId xmlns:a16="http://schemas.microsoft.com/office/drawing/2014/main" id="{C9C864B7-2FC9-25F1-DE13-B00F91C5F6D7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3587" y="2439055"/>
            <a:ext cx="990962" cy="990962"/>
          </a:xfrm>
          <a:prstGeom prst="rect">
            <a:avLst/>
          </a:prstGeom>
        </p:spPr>
      </p:pic>
      <p:pic>
        <p:nvPicPr>
          <p:cNvPr id="3111" name="그림 3110">
            <a:extLst>
              <a:ext uri="{FF2B5EF4-FFF2-40B4-BE49-F238E27FC236}">
                <a16:creationId xmlns:a16="http://schemas.microsoft.com/office/drawing/2014/main" id="{EA2D62F6-184D-8632-D006-84FBBFA6409F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0996" y="2944239"/>
            <a:ext cx="685602" cy="685602"/>
          </a:xfrm>
          <a:prstGeom prst="rect">
            <a:avLst/>
          </a:prstGeom>
        </p:spPr>
      </p:pic>
      <p:pic>
        <p:nvPicPr>
          <p:cNvPr id="3112" name="그림 3111">
            <a:extLst>
              <a:ext uri="{FF2B5EF4-FFF2-40B4-BE49-F238E27FC236}">
                <a16:creationId xmlns:a16="http://schemas.microsoft.com/office/drawing/2014/main" id="{16B3490E-6451-9CA2-7254-E3F283C229E8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1951" y="2347819"/>
            <a:ext cx="662387" cy="441591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65CB59EA-2F46-BBC0-50F4-ACAAB0C7E8D4}"/>
              </a:ext>
            </a:extLst>
          </p:cNvPr>
          <p:cNvGrpSpPr/>
          <p:nvPr/>
        </p:nvGrpSpPr>
        <p:grpSpPr>
          <a:xfrm>
            <a:off x="8335981" y="2128623"/>
            <a:ext cx="3137720" cy="952500"/>
            <a:chOff x="8335981" y="2128623"/>
            <a:chExt cx="3137720" cy="952500"/>
          </a:xfrm>
        </p:grpSpPr>
        <p:pic>
          <p:nvPicPr>
            <p:cNvPr id="3113" name="Picture 6" descr="@OpenVidu">
              <a:extLst>
                <a:ext uri="{FF2B5EF4-FFF2-40B4-BE49-F238E27FC236}">
                  <a16:creationId xmlns:a16="http://schemas.microsoft.com/office/drawing/2014/main" id="{21423AC9-AE75-810B-6EE0-229644C717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21201" y="2128623"/>
              <a:ext cx="952500" cy="952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14" name="그래픽 3113">
              <a:extLst>
                <a:ext uri="{FF2B5EF4-FFF2-40B4-BE49-F238E27FC236}">
                  <a16:creationId xmlns:a16="http://schemas.microsoft.com/office/drawing/2014/main" id="{A5D5F09E-60DF-E6B2-91B1-B3A6D9137B9D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8335981" y="2416729"/>
              <a:ext cx="2106015" cy="526504"/>
            </a:xfrm>
            <a:prstGeom prst="rect">
              <a:avLst/>
            </a:prstGeom>
          </p:spPr>
        </p:pic>
      </p:grpSp>
      <p:pic>
        <p:nvPicPr>
          <p:cNvPr id="3115" name="Picture 30" descr="Spring Security &amp; JWT">
            <a:extLst>
              <a:ext uri="{FF2B5EF4-FFF2-40B4-BE49-F238E27FC236}">
                <a16:creationId xmlns:a16="http://schemas.microsoft.com/office/drawing/2014/main" id="{05EEB86F-2E09-982D-C5D8-BCBBA986E7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5">
            <a:extLst>
              <a:ext uri="{BEBA8EAE-BF5A-486C-A8C5-ECC9F3942E4B}">
                <a14:imgProps xmlns:a14="http://schemas.microsoft.com/office/drawing/2010/main">
                  <a14:imgLayer r:embed="rId26">
                    <a14:imgEffect>
                      <a14:backgroundRemoval t="7219" b="68577" l="62704" r="86364">
                        <a14:foregroundMark x1="63287" y1="16561" x2="63753" y2="23992"/>
                        <a14:foregroundMark x1="63054" y1="36943" x2="63753" y2="41401"/>
                        <a14:foregroundMark x1="73543" y1="66667" x2="74942" y2="67091"/>
                        <a14:foregroundMark x1="85548" y1="36093" x2="85664" y2="43737"/>
                        <a14:foregroundMark x1="85664" y1="15711" x2="86247" y2="22505"/>
                        <a14:foregroundMark x1="63287" y1="15287" x2="63403" y2="23567"/>
                        <a14:foregroundMark x1="62821" y1="15074" x2="62821" y2="16561"/>
                        <a14:foregroundMark x1="62704" y1="35669" x2="62704" y2="35669"/>
                        <a14:foregroundMark x1="86364" y1="36518" x2="86364" y2="36518"/>
                        <a14:foregroundMark x1="74709" y1="68577" x2="74709" y2="68577"/>
                        <a14:foregroundMark x1="74242" y1="30573" x2="74242" y2="305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1940" r="12331" b="27180"/>
          <a:stretch/>
        </p:blipFill>
        <p:spPr bwMode="auto">
          <a:xfrm>
            <a:off x="10831840" y="4045029"/>
            <a:ext cx="475592" cy="738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16" name="Picture 20">
            <a:extLst>
              <a:ext uri="{FF2B5EF4-FFF2-40B4-BE49-F238E27FC236}">
                <a16:creationId xmlns:a16="http://schemas.microsoft.com/office/drawing/2014/main" id="{D5692B85-520A-834D-CE04-9EB2F90A3D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BEBA8EAE-BF5A-486C-A8C5-ECC9F3942E4B}">
                <a14:imgProps xmlns:a14="http://schemas.microsoft.com/office/drawing/2010/main">
                  <a14:imgLayer r:embed="rId28">
                    <a14:imgEffect>
                      <a14:backgroundRemoval t="1717" b="97639" l="10000" r="90000">
                        <a14:foregroundMark x1="42000" y1="91416" x2="50429" y2="93348"/>
                        <a14:foregroundMark x1="50429" y1="93348" x2="56286" y2="91845"/>
                        <a14:foregroundMark x1="58000" y1="85408" x2="58000" y2="85408"/>
                        <a14:foregroundMark x1="64714" y1="80687" x2="64714" y2="80687"/>
                        <a14:foregroundMark x1="35286" y1="20172" x2="35286" y2="20172"/>
                        <a14:foregroundMark x1="43857" y1="9657" x2="46000" y2="13305"/>
                        <a14:foregroundMark x1="42000" y1="14378" x2="42000" y2="14378"/>
                        <a14:foregroundMark x1="48857" y1="1931" x2="53000" y2="2146"/>
                        <a14:foregroundMark x1="45000" y1="97425" x2="46286" y2="9763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7239" y="4172238"/>
            <a:ext cx="906222" cy="603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19" name="그림 3118" descr="봉투, 명함이(가) 표시된 사진&#10;&#10;자동 생성된 설명">
            <a:extLst>
              <a:ext uri="{FF2B5EF4-FFF2-40B4-BE49-F238E27FC236}">
                <a16:creationId xmlns:a16="http://schemas.microsoft.com/office/drawing/2014/main" id="{F7596FA1-116B-0128-C6DF-5AF3F51A003B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5366" y="4942614"/>
            <a:ext cx="583795" cy="608764"/>
          </a:xfrm>
          <a:prstGeom prst="rect">
            <a:avLst/>
          </a:prstGeom>
        </p:spPr>
      </p:pic>
      <p:pic>
        <p:nvPicPr>
          <p:cNvPr id="3121" name="Picture 2" descr="Development logo mysql icon - Logos">
            <a:extLst>
              <a:ext uri="{FF2B5EF4-FFF2-40B4-BE49-F238E27FC236}">
                <a16:creationId xmlns:a16="http://schemas.microsoft.com/office/drawing/2014/main" id="{026E9254-D6AF-E220-C06A-8AD8C66C6E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8132" y="4685105"/>
            <a:ext cx="688453" cy="688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2" name="그림 3121">
            <a:extLst>
              <a:ext uri="{FF2B5EF4-FFF2-40B4-BE49-F238E27FC236}">
                <a16:creationId xmlns:a16="http://schemas.microsoft.com/office/drawing/2014/main" id="{86335CEB-2BAF-AE22-D3E4-9F4471772071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3629" y="4324374"/>
            <a:ext cx="1065012" cy="271443"/>
          </a:xfrm>
          <a:prstGeom prst="rect">
            <a:avLst/>
          </a:prstGeom>
        </p:spPr>
      </p:pic>
      <p:sp>
        <p:nvSpPr>
          <p:cNvPr id="3126" name="사각형: 둥근 모서리 3125">
            <a:extLst>
              <a:ext uri="{FF2B5EF4-FFF2-40B4-BE49-F238E27FC236}">
                <a16:creationId xmlns:a16="http://schemas.microsoft.com/office/drawing/2014/main" id="{4CD009AA-CBC2-32ED-14E9-267D97E866D8}"/>
              </a:ext>
            </a:extLst>
          </p:cNvPr>
          <p:cNvSpPr/>
          <p:nvPr/>
        </p:nvSpPr>
        <p:spPr>
          <a:xfrm>
            <a:off x="8314619" y="3706096"/>
            <a:ext cx="3491649" cy="2220848"/>
          </a:xfrm>
          <a:prstGeom prst="roundRect">
            <a:avLst>
              <a:gd name="adj" fmla="val 9570"/>
            </a:avLst>
          </a:prstGeom>
          <a:noFill/>
          <a:ln w="38100">
            <a:solidFill>
              <a:srgbClr val="019B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127" name="그림 3126">
            <a:extLst>
              <a:ext uri="{FF2B5EF4-FFF2-40B4-BE49-F238E27FC236}">
                <a16:creationId xmlns:a16="http://schemas.microsoft.com/office/drawing/2014/main" id="{B726B626-1A0C-8F37-8882-490DACA47D4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1951" y="5438122"/>
            <a:ext cx="990962" cy="990962"/>
          </a:xfrm>
          <a:prstGeom prst="rect">
            <a:avLst/>
          </a:prstGeom>
        </p:spPr>
      </p:pic>
      <p:sp>
        <p:nvSpPr>
          <p:cNvPr id="3129" name="사각형: 둥근 모서리 3128">
            <a:extLst>
              <a:ext uri="{FF2B5EF4-FFF2-40B4-BE49-F238E27FC236}">
                <a16:creationId xmlns:a16="http://schemas.microsoft.com/office/drawing/2014/main" id="{0AE0CAA7-8D14-4438-2E67-BEE635DF0C99}"/>
              </a:ext>
            </a:extLst>
          </p:cNvPr>
          <p:cNvSpPr/>
          <p:nvPr/>
        </p:nvSpPr>
        <p:spPr>
          <a:xfrm>
            <a:off x="8047007" y="1966934"/>
            <a:ext cx="3598723" cy="1276893"/>
          </a:xfrm>
          <a:prstGeom prst="roundRect">
            <a:avLst/>
          </a:prstGeom>
          <a:noFill/>
          <a:ln w="38100">
            <a:solidFill>
              <a:srgbClr val="019B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30" name="그림 3129">
            <a:extLst>
              <a:ext uri="{FF2B5EF4-FFF2-40B4-BE49-F238E27FC236}">
                <a16:creationId xmlns:a16="http://schemas.microsoft.com/office/drawing/2014/main" id="{CE980C53-696D-B9D9-AF8A-52E6B1AD764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9996" y="2736265"/>
            <a:ext cx="990962" cy="990962"/>
          </a:xfrm>
          <a:prstGeom prst="rect">
            <a:avLst/>
          </a:prstGeom>
        </p:spPr>
      </p:pic>
      <p:sp>
        <p:nvSpPr>
          <p:cNvPr id="3132" name="사각형: 둥근 모서리 3131">
            <a:extLst>
              <a:ext uri="{FF2B5EF4-FFF2-40B4-BE49-F238E27FC236}">
                <a16:creationId xmlns:a16="http://schemas.microsoft.com/office/drawing/2014/main" id="{34E893A5-83F4-35CF-23D7-19C370194E3E}"/>
              </a:ext>
            </a:extLst>
          </p:cNvPr>
          <p:cNvSpPr/>
          <p:nvPr/>
        </p:nvSpPr>
        <p:spPr>
          <a:xfrm>
            <a:off x="4507467" y="1677271"/>
            <a:ext cx="1729790" cy="501522"/>
          </a:xfrm>
          <a:prstGeom prst="roundRect">
            <a:avLst/>
          </a:prstGeom>
          <a:solidFill>
            <a:srgbClr val="E9F7FD"/>
          </a:solidFill>
          <a:ln w="38100">
            <a:solidFill>
              <a:srgbClr val="019B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dirty="0">
                <a:solidFill>
                  <a:srgbClr val="071F56"/>
                </a:solidFill>
                <a:latin typeface="카페24 아네모네" pitchFamily="2" charset="-127"/>
                <a:ea typeface="카페24 아네모네" pitchFamily="2" charset="-127"/>
              </a:rPr>
              <a:t>Front-End</a:t>
            </a:r>
            <a:endParaRPr lang="ko-KR" altLang="en-US" sz="2200" dirty="0">
              <a:solidFill>
                <a:srgbClr val="071F56"/>
              </a:solidFill>
              <a:latin typeface="카페24 아네모네" pitchFamily="2" charset="-127"/>
              <a:ea typeface="카페24 아네모네" pitchFamily="2" charset="-127"/>
            </a:endParaRPr>
          </a:p>
        </p:txBody>
      </p:sp>
      <p:sp>
        <p:nvSpPr>
          <p:cNvPr id="3133" name="사각형: 둥근 모서리 3132">
            <a:extLst>
              <a:ext uri="{FF2B5EF4-FFF2-40B4-BE49-F238E27FC236}">
                <a16:creationId xmlns:a16="http://schemas.microsoft.com/office/drawing/2014/main" id="{0D54739E-4EB2-84AF-76DD-C46790664682}"/>
              </a:ext>
            </a:extLst>
          </p:cNvPr>
          <p:cNvSpPr/>
          <p:nvPr/>
        </p:nvSpPr>
        <p:spPr>
          <a:xfrm>
            <a:off x="8557507" y="3454302"/>
            <a:ext cx="1729790" cy="501522"/>
          </a:xfrm>
          <a:prstGeom prst="roundRect">
            <a:avLst/>
          </a:prstGeom>
          <a:solidFill>
            <a:srgbClr val="E9F7FD"/>
          </a:solidFill>
          <a:ln w="38100">
            <a:solidFill>
              <a:srgbClr val="019B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dirty="0">
                <a:solidFill>
                  <a:srgbClr val="071F56"/>
                </a:solidFill>
                <a:latin typeface="카페24 아네모네" pitchFamily="2" charset="-127"/>
                <a:ea typeface="카페24 아네모네" pitchFamily="2" charset="-127"/>
              </a:rPr>
              <a:t>Back-End</a:t>
            </a:r>
            <a:endParaRPr lang="ko-KR" altLang="en-US" sz="2200" dirty="0">
              <a:solidFill>
                <a:srgbClr val="071F56"/>
              </a:solidFill>
              <a:latin typeface="카페24 아네모네" pitchFamily="2" charset="-127"/>
              <a:ea typeface="카페24 아네모네" pitchFamily="2" charset="-127"/>
            </a:endParaRPr>
          </a:p>
        </p:txBody>
      </p:sp>
      <p:sp>
        <p:nvSpPr>
          <p:cNvPr id="3134" name="사각형: 둥근 모서리 3133">
            <a:extLst>
              <a:ext uri="{FF2B5EF4-FFF2-40B4-BE49-F238E27FC236}">
                <a16:creationId xmlns:a16="http://schemas.microsoft.com/office/drawing/2014/main" id="{9BC728A2-D937-6743-3167-7277C8812815}"/>
              </a:ext>
            </a:extLst>
          </p:cNvPr>
          <p:cNvSpPr/>
          <p:nvPr/>
        </p:nvSpPr>
        <p:spPr>
          <a:xfrm>
            <a:off x="3042536" y="1677271"/>
            <a:ext cx="902886" cy="501522"/>
          </a:xfrm>
          <a:prstGeom prst="roundRect">
            <a:avLst/>
          </a:prstGeom>
          <a:solidFill>
            <a:srgbClr val="E9F7FD"/>
          </a:solidFill>
          <a:ln w="38100">
            <a:solidFill>
              <a:srgbClr val="019B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071F56"/>
                </a:solidFill>
                <a:latin typeface="카페24 아네모네" pitchFamily="2" charset="-127"/>
                <a:ea typeface="카페24 아네모네" pitchFamily="2" charset="-127"/>
              </a:rPr>
              <a:t>CI/CD</a:t>
            </a:r>
            <a:endParaRPr lang="ko-KR" altLang="en-US" dirty="0">
              <a:solidFill>
                <a:srgbClr val="071F56"/>
              </a:solidFill>
              <a:latin typeface="카페24 아네모네" pitchFamily="2" charset="-127"/>
              <a:ea typeface="카페24 아네모네" pitchFamily="2" charset="-127"/>
            </a:endParaRPr>
          </a:p>
        </p:txBody>
      </p:sp>
      <p:pic>
        <p:nvPicPr>
          <p:cNvPr id="3136" name="Picture 32" descr="React Router Logo png transparent">
            <a:extLst>
              <a:ext uri="{FF2B5EF4-FFF2-40B4-BE49-F238E27FC236}">
                <a16:creationId xmlns:a16="http://schemas.microsoft.com/office/drawing/2014/main" id="{983290B5-8BA7-86A9-F4AD-572CFC7A8F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8827" y="2398367"/>
            <a:ext cx="635040" cy="347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37" name="사각형: 둥근 모서리 3136">
            <a:extLst>
              <a:ext uri="{FF2B5EF4-FFF2-40B4-BE49-F238E27FC236}">
                <a16:creationId xmlns:a16="http://schemas.microsoft.com/office/drawing/2014/main" id="{874620EC-D39F-3618-2E77-C3DB6EC4FD81}"/>
              </a:ext>
            </a:extLst>
          </p:cNvPr>
          <p:cNvSpPr/>
          <p:nvPr/>
        </p:nvSpPr>
        <p:spPr>
          <a:xfrm>
            <a:off x="8300648" y="1722463"/>
            <a:ext cx="1729790" cy="501522"/>
          </a:xfrm>
          <a:prstGeom prst="roundRect">
            <a:avLst/>
          </a:prstGeom>
          <a:solidFill>
            <a:srgbClr val="E9F7FD"/>
          </a:solidFill>
          <a:ln w="38100">
            <a:solidFill>
              <a:srgbClr val="019B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dirty="0">
                <a:solidFill>
                  <a:srgbClr val="071F56"/>
                </a:solidFill>
                <a:latin typeface="카페24 아네모네" pitchFamily="2" charset="-127"/>
                <a:ea typeface="카페24 아네모네" pitchFamily="2" charset="-127"/>
              </a:rPr>
              <a:t>Library</a:t>
            </a:r>
            <a:endParaRPr lang="ko-KR" altLang="en-US" sz="2200" dirty="0">
              <a:solidFill>
                <a:srgbClr val="071F56"/>
              </a:solidFill>
              <a:latin typeface="카페24 아네모네" pitchFamily="2" charset="-127"/>
              <a:ea typeface="카페24 아네모네" pitchFamily="2" charset="-127"/>
            </a:endParaRPr>
          </a:p>
        </p:txBody>
      </p:sp>
      <p:sp>
        <p:nvSpPr>
          <p:cNvPr id="3138" name="사각형: 둥근 모서리 3137">
            <a:extLst>
              <a:ext uri="{FF2B5EF4-FFF2-40B4-BE49-F238E27FC236}">
                <a16:creationId xmlns:a16="http://schemas.microsoft.com/office/drawing/2014/main" id="{B7258D43-821D-C4D1-A428-26EE23966F8F}"/>
              </a:ext>
            </a:extLst>
          </p:cNvPr>
          <p:cNvSpPr/>
          <p:nvPr/>
        </p:nvSpPr>
        <p:spPr>
          <a:xfrm>
            <a:off x="1378475" y="1507415"/>
            <a:ext cx="987694" cy="2109303"/>
          </a:xfrm>
          <a:prstGeom prst="roundRect">
            <a:avLst/>
          </a:prstGeom>
          <a:noFill/>
          <a:ln w="38100">
            <a:solidFill>
              <a:srgbClr val="58BE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39" name="사각형: 둥근 모서리 3138">
            <a:extLst>
              <a:ext uri="{FF2B5EF4-FFF2-40B4-BE49-F238E27FC236}">
                <a16:creationId xmlns:a16="http://schemas.microsoft.com/office/drawing/2014/main" id="{53AEBA34-ECAF-B6B4-BB09-48540A828A25}"/>
              </a:ext>
            </a:extLst>
          </p:cNvPr>
          <p:cNvSpPr/>
          <p:nvPr/>
        </p:nvSpPr>
        <p:spPr>
          <a:xfrm>
            <a:off x="1224424" y="1307644"/>
            <a:ext cx="1292702" cy="501522"/>
          </a:xfrm>
          <a:prstGeom prst="roundRect">
            <a:avLst/>
          </a:prstGeom>
          <a:solidFill>
            <a:srgbClr val="E9F7FD"/>
          </a:solidFill>
          <a:ln w="38100">
            <a:solidFill>
              <a:srgbClr val="58BE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071F56"/>
                </a:solidFill>
                <a:latin typeface="카페24 아네모네" pitchFamily="2" charset="-127"/>
                <a:ea typeface="카페24 아네모네" pitchFamily="2" charset="-127"/>
              </a:rPr>
              <a:t>Browser</a:t>
            </a:r>
            <a:endParaRPr lang="ko-KR" altLang="en-US" dirty="0">
              <a:solidFill>
                <a:srgbClr val="071F56"/>
              </a:solidFill>
              <a:latin typeface="카페24 아네모네" pitchFamily="2" charset="-127"/>
              <a:ea typeface="카페24 아네모네" pitchFamily="2" charset="-127"/>
            </a:endParaRPr>
          </a:p>
        </p:txBody>
      </p:sp>
      <p:sp>
        <p:nvSpPr>
          <p:cNvPr id="3140" name="사각형: 둥근 모서리 3139">
            <a:extLst>
              <a:ext uri="{FF2B5EF4-FFF2-40B4-BE49-F238E27FC236}">
                <a16:creationId xmlns:a16="http://schemas.microsoft.com/office/drawing/2014/main" id="{46B907F3-7DC1-B140-C213-2D8A89134E6D}"/>
              </a:ext>
            </a:extLst>
          </p:cNvPr>
          <p:cNvSpPr/>
          <p:nvPr/>
        </p:nvSpPr>
        <p:spPr>
          <a:xfrm>
            <a:off x="1376927" y="4538367"/>
            <a:ext cx="987694" cy="1275307"/>
          </a:xfrm>
          <a:prstGeom prst="roundRect">
            <a:avLst/>
          </a:prstGeom>
          <a:noFill/>
          <a:ln w="38100">
            <a:solidFill>
              <a:srgbClr val="FE6F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41" name="사각형: 둥근 모서리 3140">
            <a:extLst>
              <a:ext uri="{FF2B5EF4-FFF2-40B4-BE49-F238E27FC236}">
                <a16:creationId xmlns:a16="http://schemas.microsoft.com/office/drawing/2014/main" id="{6AC5D651-9F77-8669-CB0B-53D1B24F015B}"/>
              </a:ext>
            </a:extLst>
          </p:cNvPr>
          <p:cNvSpPr/>
          <p:nvPr/>
        </p:nvSpPr>
        <p:spPr>
          <a:xfrm>
            <a:off x="1507875" y="4239093"/>
            <a:ext cx="709742" cy="501522"/>
          </a:xfrm>
          <a:prstGeom prst="roundRect">
            <a:avLst/>
          </a:prstGeom>
          <a:solidFill>
            <a:srgbClr val="E9F7FD"/>
          </a:solidFill>
          <a:ln w="38100">
            <a:solidFill>
              <a:srgbClr val="FE6F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071F56"/>
                </a:solidFill>
                <a:latin typeface="카페24 아네모네" pitchFamily="2" charset="-127"/>
                <a:ea typeface="카페24 아네모네" pitchFamily="2" charset="-127"/>
              </a:rPr>
              <a:t>Git</a:t>
            </a:r>
            <a:endParaRPr lang="ko-KR" altLang="en-US" dirty="0">
              <a:solidFill>
                <a:srgbClr val="071F56"/>
              </a:solidFill>
              <a:latin typeface="카페24 아네모네" pitchFamily="2" charset="-127"/>
              <a:ea typeface="카페24 아네모네" pitchFamily="2" charset="-127"/>
            </a:endParaRPr>
          </a:p>
        </p:txBody>
      </p:sp>
      <p:sp>
        <p:nvSpPr>
          <p:cNvPr id="3142" name="직사각형 3141">
            <a:extLst>
              <a:ext uri="{FF2B5EF4-FFF2-40B4-BE49-F238E27FC236}">
                <a16:creationId xmlns:a16="http://schemas.microsoft.com/office/drawing/2014/main" id="{38C48C03-5F1F-FE08-C3ED-882512AEB670}"/>
              </a:ext>
            </a:extLst>
          </p:cNvPr>
          <p:cNvSpPr/>
          <p:nvPr/>
        </p:nvSpPr>
        <p:spPr>
          <a:xfrm>
            <a:off x="236695" y="2805202"/>
            <a:ext cx="867591" cy="4386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071F56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User</a:t>
            </a:r>
            <a:endParaRPr lang="ko-KR" altLang="en-US" dirty="0">
              <a:solidFill>
                <a:srgbClr val="071F56"/>
              </a:solidFill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sp>
        <p:nvSpPr>
          <p:cNvPr id="3143" name="직사각형 3142">
            <a:extLst>
              <a:ext uri="{FF2B5EF4-FFF2-40B4-BE49-F238E27FC236}">
                <a16:creationId xmlns:a16="http://schemas.microsoft.com/office/drawing/2014/main" id="{63B4FE1D-A307-1B94-8AED-78C081417FDA}"/>
              </a:ext>
            </a:extLst>
          </p:cNvPr>
          <p:cNvSpPr/>
          <p:nvPr/>
        </p:nvSpPr>
        <p:spPr>
          <a:xfrm>
            <a:off x="26546" y="5926943"/>
            <a:ext cx="1435040" cy="4386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071F56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Developer</a:t>
            </a:r>
            <a:endParaRPr lang="ko-KR" altLang="en-US" dirty="0">
              <a:solidFill>
                <a:srgbClr val="071F56"/>
              </a:solidFill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cxnSp>
        <p:nvCxnSpPr>
          <p:cNvPr id="3147" name="직선 화살표 연결선 3146">
            <a:extLst>
              <a:ext uri="{FF2B5EF4-FFF2-40B4-BE49-F238E27FC236}">
                <a16:creationId xmlns:a16="http://schemas.microsoft.com/office/drawing/2014/main" id="{5591C258-2553-84E1-0F3E-4AEEDD6CE272}"/>
              </a:ext>
            </a:extLst>
          </p:cNvPr>
          <p:cNvCxnSpPr/>
          <p:nvPr/>
        </p:nvCxnSpPr>
        <p:spPr>
          <a:xfrm>
            <a:off x="1132351" y="2627259"/>
            <a:ext cx="401012" cy="0"/>
          </a:xfrm>
          <a:prstGeom prst="straightConnector1">
            <a:avLst/>
          </a:prstGeom>
          <a:ln w="38100">
            <a:solidFill>
              <a:srgbClr val="071F5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8" name="직선 화살표 연결선 3147">
            <a:extLst>
              <a:ext uri="{FF2B5EF4-FFF2-40B4-BE49-F238E27FC236}">
                <a16:creationId xmlns:a16="http://schemas.microsoft.com/office/drawing/2014/main" id="{0F911CFC-5EAB-54E9-B552-A59594F12180}"/>
              </a:ext>
            </a:extLst>
          </p:cNvPr>
          <p:cNvCxnSpPr>
            <a:cxnSpLocks/>
            <a:endCxn id="3108" idx="1"/>
          </p:cNvCxnSpPr>
          <p:nvPr/>
        </p:nvCxnSpPr>
        <p:spPr>
          <a:xfrm>
            <a:off x="2163481" y="2668236"/>
            <a:ext cx="964652" cy="0"/>
          </a:xfrm>
          <a:prstGeom prst="straightConnector1">
            <a:avLst/>
          </a:prstGeom>
          <a:ln w="38100">
            <a:solidFill>
              <a:srgbClr val="071F5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52" name="직선 화살표 연결선 3151">
            <a:extLst>
              <a:ext uri="{FF2B5EF4-FFF2-40B4-BE49-F238E27FC236}">
                <a16:creationId xmlns:a16="http://schemas.microsoft.com/office/drawing/2014/main" id="{258D8E72-A08B-4ED5-EA16-8B14AA52EDEB}"/>
              </a:ext>
            </a:extLst>
          </p:cNvPr>
          <p:cNvCxnSpPr>
            <a:cxnSpLocks/>
            <a:stCxn id="3108" idx="3"/>
          </p:cNvCxnSpPr>
          <p:nvPr/>
        </p:nvCxnSpPr>
        <p:spPr>
          <a:xfrm>
            <a:off x="3816586" y="2668236"/>
            <a:ext cx="690881" cy="0"/>
          </a:xfrm>
          <a:prstGeom prst="straightConnector1">
            <a:avLst/>
          </a:prstGeom>
          <a:ln w="38100">
            <a:solidFill>
              <a:srgbClr val="009639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54" name="직선 화살표 연결선 3153">
            <a:extLst>
              <a:ext uri="{FF2B5EF4-FFF2-40B4-BE49-F238E27FC236}">
                <a16:creationId xmlns:a16="http://schemas.microsoft.com/office/drawing/2014/main" id="{907BFF8F-A7F6-F8F0-E715-D6A455E4A1DD}"/>
              </a:ext>
            </a:extLst>
          </p:cNvPr>
          <p:cNvCxnSpPr>
            <a:cxnSpLocks/>
          </p:cNvCxnSpPr>
          <p:nvPr/>
        </p:nvCxnSpPr>
        <p:spPr>
          <a:xfrm>
            <a:off x="7549614" y="2491539"/>
            <a:ext cx="687402" cy="0"/>
          </a:xfrm>
          <a:prstGeom prst="straightConnector1">
            <a:avLst/>
          </a:prstGeom>
          <a:ln w="38100">
            <a:solidFill>
              <a:srgbClr val="071F5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64" name="연결선: 꺾임 3163">
            <a:extLst>
              <a:ext uri="{FF2B5EF4-FFF2-40B4-BE49-F238E27FC236}">
                <a16:creationId xmlns:a16="http://schemas.microsoft.com/office/drawing/2014/main" id="{0C1DF25E-DE96-5ECA-CC9E-0553B8B78B5F}"/>
              </a:ext>
            </a:extLst>
          </p:cNvPr>
          <p:cNvCxnSpPr>
            <a:cxnSpLocks/>
          </p:cNvCxnSpPr>
          <p:nvPr/>
        </p:nvCxnSpPr>
        <p:spPr>
          <a:xfrm>
            <a:off x="6439575" y="3727227"/>
            <a:ext cx="2041122" cy="930015"/>
          </a:xfrm>
          <a:prstGeom prst="bentConnector3">
            <a:avLst>
              <a:gd name="adj1" fmla="val -88"/>
            </a:avLst>
          </a:prstGeom>
          <a:ln w="38100">
            <a:solidFill>
              <a:srgbClr val="071F5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68" name="연결선: 꺾임 3167">
            <a:extLst>
              <a:ext uri="{FF2B5EF4-FFF2-40B4-BE49-F238E27FC236}">
                <a16:creationId xmlns:a16="http://schemas.microsoft.com/office/drawing/2014/main" id="{0AA48C8E-00B0-D37A-9B82-24C0C1EF10E7}"/>
              </a:ext>
            </a:extLst>
          </p:cNvPr>
          <p:cNvCxnSpPr>
            <a:cxnSpLocks/>
            <a:stCxn id="3096" idx="3"/>
            <a:endCxn id="3107" idx="1"/>
          </p:cNvCxnSpPr>
          <p:nvPr/>
        </p:nvCxnSpPr>
        <p:spPr>
          <a:xfrm flipV="1">
            <a:off x="2222852" y="3955824"/>
            <a:ext cx="819684" cy="1257241"/>
          </a:xfrm>
          <a:prstGeom prst="bentConnector3">
            <a:avLst>
              <a:gd name="adj1" fmla="val 50000"/>
            </a:avLst>
          </a:prstGeom>
          <a:ln w="38100">
            <a:solidFill>
              <a:srgbClr val="071F5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81" name="직선 화살표 연결선 3180">
            <a:extLst>
              <a:ext uri="{FF2B5EF4-FFF2-40B4-BE49-F238E27FC236}">
                <a16:creationId xmlns:a16="http://schemas.microsoft.com/office/drawing/2014/main" id="{4F1AE220-D7E7-657C-24E7-68682292472F}"/>
              </a:ext>
            </a:extLst>
          </p:cNvPr>
          <p:cNvCxnSpPr/>
          <p:nvPr/>
        </p:nvCxnSpPr>
        <p:spPr>
          <a:xfrm>
            <a:off x="1142427" y="5209374"/>
            <a:ext cx="401012" cy="0"/>
          </a:xfrm>
          <a:prstGeom prst="straightConnector1">
            <a:avLst/>
          </a:prstGeom>
          <a:ln w="38100">
            <a:solidFill>
              <a:srgbClr val="071F5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83" name="연결선: 꺾임 3182">
            <a:extLst>
              <a:ext uri="{FF2B5EF4-FFF2-40B4-BE49-F238E27FC236}">
                <a16:creationId xmlns:a16="http://schemas.microsoft.com/office/drawing/2014/main" id="{EFC167D6-D97F-CE53-9C78-7FD5F04A7685}"/>
              </a:ext>
            </a:extLst>
          </p:cNvPr>
          <p:cNvCxnSpPr>
            <a:cxnSpLocks/>
            <a:stCxn id="3121" idx="3"/>
          </p:cNvCxnSpPr>
          <p:nvPr/>
        </p:nvCxnSpPr>
        <p:spPr>
          <a:xfrm>
            <a:off x="3816585" y="5029332"/>
            <a:ext cx="4651817" cy="292961"/>
          </a:xfrm>
          <a:prstGeom prst="bentConnector3">
            <a:avLst/>
          </a:prstGeom>
          <a:ln w="38100">
            <a:solidFill>
              <a:srgbClr val="3765A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88" name="Picture 22" descr="post-thumbnail">
            <a:extLst>
              <a:ext uri="{FF2B5EF4-FFF2-40B4-BE49-F238E27FC236}">
                <a16:creationId xmlns:a16="http://schemas.microsoft.com/office/drawing/2014/main" id="{B461356B-3B16-39E7-C95C-88FD0D5811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7342" y="4989748"/>
            <a:ext cx="848375" cy="620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193" name="연결선: 꺾임 3192">
            <a:extLst>
              <a:ext uri="{FF2B5EF4-FFF2-40B4-BE49-F238E27FC236}">
                <a16:creationId xmlns:a16="http://schemas.microsoft.com/office/drawing/2014/main" id="{6A5C3BB1-ED53-15B9-9A21-08B08C07F0F4}"/>
              </a:ext>
            </a:extLst>
          </p:cNvPr>
          <p:cNvCxnSpPr>
            <a:cxnSpLocks/>
            <a:stCxn id="3107" idx="3"/>
          </p:cNvCxnSpPr>
          <p:nvPr/>
        </p:nvCxnSpPr>
        <p:spPr>
          <a:xfrm flipV="1">
            <a:off x="3902180" y="3412112"/>
            <a:ext cx="598866" cy="543712"/>
          </a:xfrm>
          <a:prstGeom prst="bentConnector3">
            <a:avLst>
              <a:gd name="adj1" fmla="val 50000"/>
            </a:avLst>
          </a:prstGeom>
          <a:ln w="38100">
            <a:solidFill>
              <a:srgbClr val="D33833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95" name="연결선: 꺾임 3194">
            <a:extLst>
              <a:ext uri="{FF2B5EF4-FFF2-40B4-BE49-F238E27FC236}">
                <a16:creationId xmlns:a16="http://schemas.microsoft.com/office/drawing/2014/main" id="{834D5395-1462-88F6-B407-ECB27C939C0A}"/>
              </a:ext>
            </a:extLst>
          </p:cNvPr>
          <p:cNvCxnSpPr>
            <a:cxnSpLocks/>
            <a:stCxn id="3107" idx="3"/>
          </p:cNvCxnSpPr>
          <p:nvPr/>
        </p:nvCxnSpPr>
        <p:spPr>
          <a:xfrm>
            <a:off x="3902180" y="3955824"/>
            <a:ext cx="4566222" cy="886081"/>
          </a:xfrm>
          <a:prstGeom prst="bentConnector3">
            <a:avLst>
              <a:gd name="adj1" fmla="val 50000"/>
            </a:avLst>
          </a:prstGeom>
          <a:ln w="38100">
            <a:solidFill>
              <a:srgbClr val="D33833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11" name="연결선: 꺾임 3210">
            <a:extLst>
              <a:ext uri="{FF2B5EF4-FFF2-40B4-BE49-F238E27FC236}">
                <a16:creationId xmlns:a16="http://schemas.microsoft.com/office/drawing/2014/main" id="{51BD3FE1-0B71-8FFD-A48C-86182D73D6DD}"/>
              </a:ext>
            </a:extLst>
          </p:cNvPr>
          <p:cNvCxnSpPr>
            <a:cxnSpLocks/>
            <a:endCxn id="3108" idx="3"/>
          </p:cNvCxnSpPr>
          <p:nvPr/>
        </p:nvCxnSpPr>
        <p:spPr>
          <a:xfrm rot="16200000" flipV="1">
            <a:off x="2542468" y="3942355"/>
            <a:ext cx="2998597" cy="450359"/>
          </a:xfrm>
          <a:prstGeom prst="bentConnector2">
            <a:avLst/>
          </a:prstGeom>
          <a:ln w="38100">
            <a:solidFill>
              <a:srgbClr val="00963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18" name="직선 화살표 연결선 3217">
            <a:extLst>
              <a:ext uri="{FF2B5EF4-FFF2-40B4-BE49-F238E27FC236}">
                <a16:creationId xmlns:a16="http://schemas.microsoft.com/office/drawing/2014/main" id="{4E416049-D943-5557-1432-4AD666574A93}"/>
              </a:ext>
            </a:extLst>
          </p:cNvPr>
          <p:cNvCxnSpPr>
            <a:cxnSpLocks/>
          </p:cNvCxnSpPr>
          <p:nvPr/>
        </p:nvCxnSpPr>
        <p:spPr>
          <a:xfrm flipV="1">
            <a:off x="4249580" y="5635522"/>
            <a:ext cx="4218822" cy="14643"/>
          </a:xfrm>
          <a:prstGeom prst="straightConnector1">
            <a:avLst/>
          </a:prstGeom>
          <a:ln w="38100">
            <a:solidFill>
              <a:srgbClr val="00963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72" name="직사각형 3271">
            <a:extLst>
              <a:ext uri="{FF2B5EF4-FFF2-40B4-BE49-F238E27FC236}">
                <a16:creationId xmlns:a16="http://schemas.microsoft.com/office/drawing/2014/main" id="{F0F6D77D-99E8-80CC-8879-B5C3C7C3C5BD}"/>
              </a:ext>
            </a:extLst>
          </p:cNvPr>
          <p:cNvSpPr/>
          <p:nvPr/>
        </p:nvSpPr>
        <p:spPr>
          <a:xfrm>
            <a:off x="1773397" y="696542"/>
            <a:ext cx="3590471" cy="50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sz="2400" dirty="0">
                <a:solidFill>
                  <a:srgbClr val="071F56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기술 스택 </a:t>
            </a:r>
            <a:r>
              <a:rPr lang="en-US" altLang="ko-KR" sz="2400" dirty="0">
                <a:solidFill>
                  <a:srgbClr val="071F56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&amp; </a:t>
            </a:r>
            <a:r>
              <a:rPr lang="ko-KR" altLang="en-US" sz="2400" dirty="0" err="1">
                <a:solidFill>
                  <a:srgbClr val="071F56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아키텍쳐</a:t>
            </a:r>
            <a:endParaRPr lang="ko-KR" altLang="en-US" sz="2400" dirty="0">
              <a:solidFill>
                <a:srgbClr val="071F56"/>
              </a:solidFill>
              <a:latin typeface="서울남산체 EB" panose="02020503020101020101" pitchFamily="18" charset="-127"/>
              <a:ea typeface="서울남산체 EB" panose="02020503020101020101" pitchFamily="18" charset="-127"/>
            </a:endParaRPr>
          </a:p>
        </p:txBody>
      </p:sp>
      <p:grpSp>
        <p:nvGrpSpPr>
          <p:cNvPr id="3273" name="그룹 3272">
            <a:extLst>
              <a:ext uri="{FF2B5EF4-FFF2-40B4-BE49-F238E27FC236}">
                <a16:creationId xmlns:a16="http://schemas.microsoft.com/office/drawing/2014/main" id="{F422A71B-75D3-435B-B9E1-819FFF870E5B}"/>
              </a:ext>
            </a:extLst>
          </p:cNvPr>
          <p:cNvGrpSpPr/>
          <p:nvPr/>
        </p:nvGrpSpPr>
        <p:grpSpPr>
          <a:xfrm>
            <a:off x="299137" y="155196"/>
            <a:ext cx="1330766" cy="1050443"/>
            <a:chOff x="3442250" y="548857"/>
            <a:chExt cx="4114800" cy="3248025"/>
          </a:xfrm>
        </p:grpSpPr>
        <p:pic>
          <p:nvPicPr>
            <p:cNvPr id="3274" name="그림 3273" descr="벡터그래픽이(가) 표시된 사진&#10;&#10;자동 생성된 설명">
              <a:extLst>
                <a:ext uri="{FF2B5EF4-FFF2-40B4-BE49-F238E27FC236}">
                  <a16:creationId xmlns:a16="http://schemas.microsoft.com/office/drawing/2014/main" id="{1AA6CBC0-F08D-5127-50D1-BB9B7E4C516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48984" y="548857"/>
              <a:ext cx="3101332" cy="2028825"/>
            </a:xfrm>
            <a:prstGeom prst="rect">
              <a:avLst/>
            </a:prstGeom>
          </p:spPr>
        </p:pic>
        <p:sp>
          <p:nvSpPr>
            <p:cNvPr id="3275" name="직사각형 3274">
              <a:extLst>
                <a:ext uri="{FF2B5EF4-FFF2-40B4-BE49-F238E27FC236}">
                  <a16:creationId xmlns:a16="http://schemas.microsoft.com/office/drawing/2014/main" id="{A51A0F78-A3EA-C3DF-A9FE-DCDE85D22250}"/>
                </a:ext>
              </a:extLst>
            </p:cNvPr>
            <p:cNvSpPr/>
            <p:nvPr/>
          </p:nvSpPr>
          <p:spPr>
            <a:xfrm>
              <a:off x="3442250" y="2415757"/>
              <a:ext cx="4114800" cy="13811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022D52"/>
                  </a:solidFill>
                  <a:latin typeface="Love Ya Like A Sister" panose="02000000000000000000" pitchFamily="2" charset="0"/>
                </a:rPr>
                <a:t>CALM</a:t>
              </a:r>
              <a:r>
                <a:rPr lang="en-US" altLang="ko-KR" dirty="0">
                  <a:solidFill>
                    <a:srgbClr val="017CC5"/>
                  </a:solidFill>
                  <a:latin typeface="Love Ya Like A Sister" panose="02000000000000000000" pitchFamily="2" charset="0"/>
                </a:rPr>
                <a:t> </a:t>
              </a:r>
              <a:r>
                <a:rPr lang="en-US" altLang="ko-KR" dirty="0">
                  <a:solidFill>
                    <a:srgbClr val="3B7BB1"/>
                  </a:solidFill>
                  <a:latin typeface="Love Ya Like A Sister" panose="02000000000000000000" pitchFamily="2" charset="0"/>
                </a:rPr>
                <a:t>WAVE</a:t>
              </a:r>
              <a:endParaRPr lang="ko-KR" altLang="en-US" dirty="0">
                <a:solidFill>
                  <a:srgbClr val="3B7BB1"/>
                </a:solidFill>
                <a:latin typeface="Love Ya Like A Sister" panose="02000000000000000000" pitchFamily="2" charset="0"/>
              </a:endParaRPr>
            </a:p>
          </p:txBody>
        </p:sp>
      </p:grpSp>
      <p:sp>
        <p:nvSpPr>
          <p:cNvPr id="3276" name="직사각형 3275">
            <a:extLst>
              <a:ext uri="{FF2B5EF4-FFF2-40B4-BE49-F238E27FC236}">
                <a16:creationId xmlns:a16="http://schemas.microsoft.com/office/drawing/2014/main" id="{AC56BA7A-6390-5973-25F1-5649355E66EB}"/>
              </a:ext>
            </a:extLst>
          </p:cNvPr>
          <p:cNvSpPr/>
          <p:nvPr/>
        </p:nvSpPr>
        <p:spPr>
          <a:xfrm>
            <a:off x="1559060" y="-90412"/>
            <a:ext cx="2133600" cy="1028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dirty="0">
                <a:solidFill>
                  <a:srgbClr val="071F56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HOW?</a:t>
            </a:r>
            <a:endParaRPr lang="ko-KR" altLang="en-US" sz="4400" dirty="0">
              <a:solidFill>
                <a:srgbClr val="071F56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966966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876">
        <p159:morph option="byObject"/>
      </p:transition>
    </mc:Choice>
    <mc:Fallback xmlns="">
      <p:transition spd="slow" advTm="876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7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6AA94E62-16DB-FF96-7606-B88824AA7FEF}"/>
              </a:ext>
            </a:extLst>
          </p:cNvPr>
          <p:cNvSpPr/>
          <p:nvPr/>
        </p:nvSpPr>
        <p:spPr>
          <a:xfrm>
            <a:off x="505200" y="1511116"/>
            <a:ext cx="11181600" cy="4876644"/>
          </a:xfrm>
          <a:prstGeom prst="roundRect">
            <a:avLst>
              <a:gd name="adj" fmla="val 4996"/>
            </a:avLst>
          </a:prstGeom>
          <a:solidFill>
            <a:srgbClr val="F5F5F5"/>
          </a:solidFill>
          <a:ln w="63500">
            <a:solidFill>
              <a:srgbClr val="071F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 descr="벡터그래픽이(가) 표시된 사진&#10;&#10;자동 생성된 설명">
            <a:extLst>
              <a:ext uri="{FF2B5EF4-FFF2-40B4-BE49-F238E27FC236}">
                <a16:creationId xmlns:a16="http://schemas.microsoft.com/office/drawing/2014/main" id="{C3746223-F41F-DDF2-445D-D8A330FD03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291749" y="-47904400"/>
            <a:ext cx="2562603" cy="1676400"/>
          </a:xfrm>
          <a:prstGeom prst="rect">
            <a:avLst/>
          </a:prstGeom>
        </p:spPr>
      </p:pic>
      <p:pic>
        <p:nvPicPr>
          <p:cNvPr id="9" name="그림 8" descr="벡터그래픽이(가) 표시된 사진&#10;&#10;자동 생성된 설명">
            <a:extLst>
              <a:ext uri="{FF2B5EF4-FFF2-40B4-BE49-F238E27FC236}">
                <a16:creationId xmlns:a16="http://schemas.microsoft.com/office/drawing/2014/main" id="{BD2E1058-4F1E-4E92-443B-770665189F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82651" y="52171600"/>
            <a:ext cx="2562603" cy="16764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D6CE0AA-593F-67E8-F127-57723CF7648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746" t="38267" r="6227" b="5066"/>
          <a:stretch/>
        </p:blipFill>
        <p:spPr>
          <a:xfrm>
            <a:off x="12192000" y="-4043362"/>
            <a:ext cx="4254500" cy="38862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1A36D880-AF58-DC3E-38D8-F616941017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45662" y="-4441835"/>
            <a:ext cx="7620000" cy="428625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F50FAA9-9629-1E33-7ECC-241E9D1AF15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509" r="4066"/>
          <a:stretch/>
        </p:blipFill>
        <p:spPr>
          <a:xfrm>
            <a:off x="657225" y="1664649"/>
            <a:ext cx="8582026" cy="4667961"/>
          </a:xfrm>
          <a:prstGeom prst="rect">
            <a:avLst/>
          </a:prstGeom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C658D6FB-DD28-A9FF-6B89-CFE5FD331D1E}"/>
              </a:ext>
            </a:extLst>
          </p:cNvPr>
          <p:cNvSpPr/>
          <p:nvPr/>
        </p:nvSpPr>
        <p:spPr>
          <a:xfrm>
            <a:off x="855662" y="1147998"/>
            <a:ext cx="2581275" cy="638175"/>
          </a:xfrm>
          <a:prstGeom prst="roundRect">
            <a:avLst/>
          </a:prstGeom>
          <a:solidFill>
            <a:schemeClr val="bg1"/>
          </a:solidFill>
          <a:ln w="44450">
            <a:solidFill>
              <a:srgbClr val="071F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6A802A3-8BDB-BA52-5607-BB8E8C56E2A9}"/>
              </a:ext>
            </a:extLst>
          </p:cNvPr>
          <p:cNvSpPr/>
          <p:nvPr/>
        </p:nvSpPr>
        <p:spPr>
          <a:xfrm>
            <a:off x="1427162" y="1259522"/>
            <a:ext cx="1847850" cy="4522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rgbClr val="071F56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기능 명세</a:t>
            </a:r>
          </a:p>
        </p:txBody>
      </p:sp>
      <p:pic>
        <p:nvPicPr>
          <p:cNvPr id="2" name="Picture 4" descr="Figma Logo png transparent">
            <a:extLst>
              <a:ext uri="{FF2B5EF4-FFF2-40B4-BE49-F238E27FC236}">
                <a16:creationId xmlns:a16="http://schemas.microsoft.com/office/drawing/2014/main" id="{CE1BF2CE-7B65-4EE9-1453-6659CA70E6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841" y="1240944"/>
            <a:ext cx="301625" cy="452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E7E244C2-CAD5-F4A2-4957-DD247A7D4324}"/>
              </a:ext>
            </a:extLst>
          </p:cNvPr>
          <p:cNvSpPr/>
          <p:nvPr/>
        </p:nvSpPr>
        <p:spPr>
          <a:xfrm>
            <a:off x="8137014" y="1784045"/>
            <a:ext cx="3199324" cy="4397229"/>
          </a:xfrm>
          <a:prstGeom prst="roundRect">
            <a:avLst>
              <a:gd name="adj" fmla="val 11498"/>
            </a:avLst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A2D413B-F760-D5D1-F1D4-AC82C7A0975C}"/>
              </a:ext>
            </a:extLst>
          </p:cNvPr>
          <p:cNvSpPr/>
          <p:nvPr/>
        </p:nvSpPr>
        <p:spPr>
          <a:xfrm>
            <a:off x="8369643" y="2064187"/>
            <a:ext cx="2734065" cy="5556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카페24 당당해" pitchFamily="2" charset="-127"/>
                <a:ea typeface="카페24 당당해" pitchFamily="2" charset="-127"/>
              </a:rPr>
              <a:t>기능 명세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6F49CC6-CA5D-51BC-CA03-F3A9D9902947}"/>
              </a:ext>
            </a:extLst>
          </p:cNvPr>
          <p:cNvSpPr/>
          <p:nvPr/>
        </p:nvSpPr>
        <p:spPr>
          <a:xfrm>
            <a:off x="8292319" y="2773555"/>
            <a:ext cx="2888712" cy="27784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200" dirty="0" err="1">
                <a:solidFill>
                  <a:srgbClr val="49D77B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별점</a:t>
            </a:r>
            <a:r>
              <a:rPr lang="ko-KR" altLang="en-US" sz="2200" dirty="0" err="1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을</a:t>
            </a:r>
            <a:r>
              <a:rPr lang="ko-KR" altLang="en-US" sz="22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 통한 </a:t>
            </a:r>
            <a:r>
              <a:rPr lang="ko-KR" altLang="en-US" sz="2200" dirty="0">
                <a:solidFill>
                  <a:srgbClr val="49D77B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가중치</a:t>
            </a:r>
            <a:r>
              <a:rPr lang="ko-KR" altLang="en-US" sz="22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를 설정하여 개발 </a:t>
            </a:r>
            <a:r>
              <a:rPr lang="ko-KR" altLang="en-US" sz="2200" dirty="0">
                <a:solidFill>
                  <a:srgbClr val="49D77B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우선도를 평가</a:t>
            </a:r>
            <a:r>
              <a:rPr lang="ko-KR" altLang="en-US" sz="22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 하였습니다</a:t>
            </a:r>
            <a:r>
              <a:rPr lang="en-US" altLang="ko-KR" sz="22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.</a:t>
            </a:r>
            <a:endParaRPr lang="ko-KR" altLang="en-US" sz="2200" dirty="0">
              <a:latin typeface="넥슨Lv2고딕 Light" panose="00000300000000000000" pitchFamily="2" charset="-127"/>
              <a:ea typeface="넥슨Lv2고딕 Light" panose="00000300000000000000" pitchFamily="2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5FADCDB7-A40A-6ADA-1393-FC731D393E84}"/>
              </a:ext>
            </a:extLst>
          </p:cNvPr>
          <p:cNvGrpSpPr/>
          <p:nvPr/>
        </p:nvGrpSpPr>
        <p:grpSpPr>
          <a:xfrm>
            <a:off x="299137" y="155196"/>
            <a:ext cx="1330766" cy="1050443"/>
            <a:chOff x="3442250" y="548857"/>
            <a:chExt cx="4114800" cy="3248025"/>
          </a:xfrm>
        </p:grpSpPr>
        <p:pic>
          <p:nvPicPr>
            <p:cNvPr id="18" name="그림 17" descr="벡터그래픽이(가) 표시된 사진&#10;&#10;자동 생성된 설명">
              <a:extLst>
                <a:ext uri="{FF2B5EF4-FFF2-40B4-BE49-F238E27FC236}">
                  <a16:creationId xmlns:a16="http://schemas.microsoft.com/office/drawing/2014/main" id="{CC28FEB4-F34C-3F38-A5A1-1376A846887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48984" y="548857"/>
              <a:ext cx="3101332" cy="2028825"/>
            </a:xfrm>
            <a:prstGeom prst="rect">
              <a:avLst/>
            </a:prstGeom>
          </p:spPr>
        </p:pic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8A09D0BF-2610-2186-96EE-486C7764B2D5}"/>
                </a:ext>
              </a:extLst>
            </p:cNvPr>
            <p:cNvSpPr/>
            <p:nvPr/>
          </p:nvSpPr>
          <p:spPr>
            <a:xfrm>
              <a:off x="3442250" y="2415757"/>
              <a:ext cx="4114800" cy="13811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022D52"/>
                  </a:solidFill>
                  <a:latin typeface="Love Ya Like A Sister" panose="02000000000000000000" pitchFamily="2" charset="0"/>
                </a:rPr>
                <a:t>CALM</a:t>
              </a:r>
              <a:r>
                <a:rPr lang="en-US" altLang="ko-KR" dirty="0">
                  <a:solidFill>
                    <a:srgbClr val="017CC5"/>
                  </a:solidFill>
                  <a:latin typeface="Love Ya Like A Sister" panose="02000000000000000000" pitchFamily="2" charset="0"/>
                </a:rPr>
                <a:t> </a:t>
              </a:r>
              <a:r>
                <a:rPr lang="en-US" altLang="ko-KR" dirty="0">
                  <a:solidFill>
                    <a:srgbClr val="3B7BB1"/>
                  </a:solidFill>
                  <a:latin typeface="Love Ya Like A Sister" panose="02000000000000000000" pitchFamily="2" charset="0"/>
                </a:rPr>
                <a:t>WAVE</a:t>
              </a:r>
              <a:endParaRPr lang="ko-KR" altLang="en-US" dirty="0">
                <a:solidFill>
                  <a:srgbClr val="3B7BB1"/>
                </a:solidFill>
                <a:latin typeface="Love Ya Like A Sister" panose="02000000000000000000" pitchFamily="2" charset="0"/>
              </a:endParaRPr>
            </a:p>
          </p:txBody>
        </p:sp>
      </p:grp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17C0D28-FA45-7AC2-8B07-F6390E6B3D6D}"/>
              </a:ext>
            </a:extLst>
          </p:cNvPr>
          <p:cNvSpPr/>
          <p:nvPr/>
        </p:nvSpPr>
        <p:spPr>
          <a:xfrm>
            <a:off x="1559060" y="-90412"/>
            <a:ext cx="2133600" cy="1028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dirty="0">
                <a:solidFill>
                  <a:srgbClr val="071F56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HOW?</a:t>
            </a:r>
            <a:endParaRPr lang="ko-KR" altLang="en-US" sz="4400" dirty="0">
              <a:solidFill>
                <a:srgbClr val="071F56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225833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 advTm="876">
        <p:fade/>
      </p:transition>
    </mc:Choice>
    <mc:Fallback xmlns="">
      <p:transition spd="med" advTm="876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7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37E44698-B41E-C8EB-F793-BA23A77D741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767" r="14465"/>
          <a:stretch>
            <a:fillRect/>
          </a:stretch>
        </p:blipFill>
        <p:spPr>
          <a:xfrm>
            <a:off x="505200" y="1540907"/>
            <a:ext cx="11181600" cy="4839233"/>
          </a:xfrm>
          <a:custGeom>
            <a:avLst/>
            <a:gdLst>
              <a:gd name="connsiteX0" fmla="*/ 243637 w 11181600"/>
              <a:gd name="connsiteY0" fmla="*/ 0 h 4839233"/>
              <a:gd name="connsiteX1" fmla="*/ 10937963 w 11181600"/>
              <a:gd name="connsiteY1" fmla="*/ 0 h 4839233"/>
              <a:gd name="connsiteX2" fmla="*/ 11181600 w 11181600"/>
              <a:gd name="connsiteY2" fmla="*/ 243637 h 4839233"/>
              <a:gd name="connsiteX3" fmla="*/ 11181600 w 11181600"/>
              <a:gd name="connsiteY3" fmla="*/ 4633007 h 4839233"/>
              <a:gd name="connsiteX4" fmla="*/ 11074183 w 11181600"/>
              <a:gd name="connsiteY4" fmla="*/ 4835035 h 4839233"/>
              <a:gd name="connsiteX5" fmla="*/ 11066448 w 11181600"/>
              <a:gd name="connsiteY5" fmla="*/ 4839233 h 4839233"/>
              <a:gd name="connsiteX6" fmla="*/ 115152 w 11181600"/>
              <a:gd name="connsiteY6" fmla="*/ 4839233 h 4839233"/>
              <a:gd name="connsiteX7" fmla="*/ 107418 w 11181600"/>
              <a:gd name="connsiteY7" fmla="*/ 4835035 h 4839233"/>
              <a:gd name="connsiteX8" fmla="*/ 0 w 11181600"/>
              <a:gd name="connsiteY8" fmla="*/ 4633007 h 4839233"/>
              <a:gd name="connsiteX9" fmla="*/ 0 w 11181600"/>
              <a:gd name="connsiteY9" fmla="*/ 243637 h 4839233"/>
              <a:gd name="connsiteX10" fmla="*/ 243637 w 11181600"/>
              <a:gd name="connsiteY10" fmla="*/ 0 h 48392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181600" h="4839233">
                <a:moveTo>
                  <a:pt x="243637" y="0"/>
                </a:moveTo>
                <a:lnTo>
                  <a:pt x="10937963" y="0"/>
                </a:lnTo>
                <a:cubicBezTo>
                  <a:pt x="11072520" y="0"/>
                  <a:pt x="11181600" y="109080"/>
                  <a:pt x="11181600" y="243637"/>
                </a:cubicBezTo>
                <a:lnTo>
                  <a:pt x="11181600" y="4633007"/>
                </a:lnTo>
                <a:cubicBezTo>
                  <a:pt x="11181600" y="4717105"/>
                  <a:pt x="11138991" y="4791251"/>
                  <a:pt x="11074183" y="4835035"/>
                </a:cubicBezTo>
                <a:lnTo>
                  <a:pt x="11066448" y="4839233"/>
                </a:lnTo>
                <a:lnTo>
                  <a:pt x="115152" y="4839233"/>
                </a:lnTo>
                <a:lnTo>
                  <a:pt x="107418" y="4835035"/>
                </a:lnTo>
                <a:cubicBezTo>
                  <a:pt x="42610" y="4791251"/>
                  <a:pt x="0" y="4717105"/>
                  <a:pt x="0" y="4633007"/>
                </a:cubicBezTo>
                <a:lnTo>
                  <a:pt x="0" y="243637"/>
                </a:lnTo>
                <a:cubicBezTo>
                  <a:pt x="0" y="109080"/>
                  <a:pt x="109080" y="0"/>
                  <a:pt x="243637" y="0"/>
                </a:cubicBezTo>
                <a:close/>
              </a:path>
            </a:pathLst>
          </a:custGeom>
        </p:spPr>
      </p:pic>
      <p:pic>
        <p:nvPicPr>
          <p:cNvPr id="8" name="그림 7" descr="벡터그래픽이(가) 표시된 사진&#10;&#10;자동 생성된 설명">
            <a:extLst>
              <a:ext uri="{FF2B5EF4-FFF2-40B4-BE49-F238E27FC236}">
                <a16:creationId xmlns:a16="http://schemas.microsoft.com/office/drawing/2014/main" id="{C3746223-F41F-DDF2-445D-D8A330FD03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291749" y="-47904400"/>
            <a:ext cx="2562603" cy="1676400"/>
          </a:xfrm>
          <a:prstGeom prst="rect">
            <a:avLst/>
          </a:prstGeom>
        </p:spPr>
      </p:pic>
      <p:pic>
        <p:nvPicPr>
          <p:cNvPr id="9" name="그림 8" descr="벡터그래픽이(가) 표시된 사진&#10;&#10;자동 생성된 설명">
            <a:extLst>
              <a:ext uri="{FF2B5EF4-FFF2-40B4-BE49-F238E27FC236}">
                <a16:creationId xmlns:a16="http://schemas.microsoft.com/office/drawing/2014/main" id="{BD2E1058-4F1E-4E92-443B-770665189F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82651" y="52171600"/>
            <a:ext cx="2562603" cy="16764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D6CE0AA-593F-67E8-F127-57723CF7648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746" t="38267" r="6227" b="5066"/>
          <a:stretch/>
        </p:blipFill>
        <p:spPr>
          <a:xfrm>
            <a:off x="12192000" y="-4043362"/>
            <a:ext cx="4254500" cy="38862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1A36D880-AF58-DC3E-38D8-F616941017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45662" y="-4441835"/>
            <a:ext cx="7620000" cy="428625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3B12891E-0A9B-ED30-1BC8-75DEA211A5C2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4797389" y="1515851"/>
            <a:ext cx="6884116" cy="4876644"/>
          </a:xfrm>
          <a:custGeom>
            <a:avLst/>
            <a:gdLst>
              <a:gd name="connsiteX0" fmla="*/ 0 w 6884116"/>
              <a:gd name="connsiteY0" fmla="*/ 0 h 4876644"/>
              <a:gd name="connsiteX1" fmla="*/ 6640479 w 6884116"/>
              <a:gd name="connsiteY1" fmla="*/ 0 h 4876644"/>
              <a:gd name="connsiteX2" fmla="*/ 6884116 w 6884116"/>
              <a:gd name="connsiteY2" fmla="*/ 243637 h 4876644"/>
              <a:gd name="connsiteX3" fmla="*/ 6884116 w 6884116"/>
              <a:gd name="connsiteY3" fmla="*/ 4633007 h 4876644"/>
              <a:gd name="connsiteX4" fmla="*/ 6640479 w 6884116"/>
              <a:gd name="connsiteY4" fmla="*/ 4876644 h 4876644"/>
              <a:gd name="connsiteX5" fmla="*/ 0 w 6884116"/>
              <a:gd name="connsiteY5" fmla="*/ 4876644 h 4876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84116" h="4876644">
                <a:moveTo>
                  <a:pt x="0" y="0"/>
                </a:moveTo>
                <a:lnTo>
                  <a:pt x="6640479" y="0"/>
                </a:lnTo>
                <a:cubicBezTo>
                  <a:pt x="6775036" y="0"/>
                  <a:pt x="6884116" y="109080"/>
                  <a:pt x="6884116" y="243637"/>
                </a:cubicBezTo>
                <a:lnTo>
                  <a:pt x="6884116" y="4633007"/>
                </a:lnTo>
                <a:cubicBezTo>
                  <a:pt x="6884116" y="4767564"/>
                  <a:pt x="6775036" y="4876644"/>
                  <a:pt x="6640479" y="4876644"/>
                </a:cubicBezTo>
                <a:lnTo>
                  <a:pt x="0" y="4876644"/>
                </a:lnTo>
                <a:close/>
              </a:path>
            </a:pathLst>
          </a:custGeom>
        </p:spPr>
      </p:pic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6AA94E62-16DB-FF96-7606-B88824AA7FEF}"/>
              </a:ext>
            </a:extLst>
          </p:cNvPr>
          <p:cNvSpPr/>
          <p:nvPr/>
        </p:nvSpPr>
        <p:spPr>
          <a:xfrm>
            <a:off x="505200" y="1511116"/>
            <a:ext cx="11181600" cy="4876644"/>
          </a:xfrm>
          <a:prstGeom prst="roundRect">
            <a:avLst>
              <a:gd name="adj" fmla="val 4996"/>
            </a:avLst>
          </a:prstGeom>
          <a:noFill/>
          <a:ln w="63500">
            <a:solidFill>
              <a:srgbClr val="071F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C658D6FB-DD28-A9FF-6B89-CFE5FD331D1E}"/>
              </a:ext>
            </a:extLst>
          </p:cNvPr>
          <p:cNvSpPr/>
          <p:nvPr/>
        </p:nvSpPr>
        <p:spPr>
          <a:xfrm>
            <a:off x="855662" y="1147998"/>
            <a:ext cx="2581275" cy="638175"/>
          </a:xfrm>
          <a:prstGeom prst="roundRect">
            <a:avLst/>
          </a:prstGeom>
          <a:solidFill>
            <a:schemeClr val="bg1"/>
          </a:solidFill>
          <a:ln w="44450">
            <a:solidFill>
              <a:srgbClr val="071F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6A802A3-8BDB-BA52-5607-BB8E8C56E2A9}"/>
              </a:ext>
            </a:extLst>
          </p:cNvPr>
          <p:cNvSpPr/>
          <p:nvPr/>
        </p:nvSpPr>
        <p:spPr>
          <a:xfrm>
            <a:off x="1427162" y="1259522"/>
            <a:ext cx="1847850" cy="4522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rgbClr val="071F56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요구사항 정의</a:t>
            </a:r>
          </a:p>
        </p:txBody>
      </p:sp>
      <p:pic>
        <p:nvPicPr>
          <p:cNvPr id="24578" name="Picture 2">
            <a:extLst>
              <a:ext uri="{FF2B5EF4-FFF2-40B4-BE49-F238E27FC236}">
                <a16:creationId xmlns:a16="http://schemas.microsoft.com/office/drawing/2014/main" id="{71F4AFB9-9B49-C8DC-C90B-08C62B3C1A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328" y="1221049"/>
            <a:ext cx="503517" cy="503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41D2B646-C1E3-C2FC-D1E3-EAFC1FD3F7E0}"/>
              </a:ext>
            </a:extLst>
          </p:cNvPr>
          <p:cNvSpPr/>
          <p:nvPr/>
        </p:nvSpPr>
        <p:spPr>
          <a:xfrm>
            <a:off x="8137014" y="1784045"/>
            <a:ext cx="3199324" cy="4397229"/>
          </a:xfrm>
          <a:prstGeom prst="roundRect">
            <a:avLst>
              <a:gd name="adj" fmla="val 11498"/>
            </a:avLst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DFD0AE5-AE5D-772D-9514-3FC9FA206F14}"/>
              </a:ext>
            </a:extLst>
          </p:cNvPr>
          <p:cNvSpPr/>
          <p:nvPr/>
        </p:nvSpPr>
        <p:spPr>
          <a:xfrm>
            <a:off x="8369643" y="2064187"/>
            <a:ext cx="2734065" cy="5556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카페24 당당해" pitchFamily="2" charset="-127"/>
                <a:ea typeface="카페24 당당해" pitchFamily="2" charset="-127"/>
              </a:rPr>
              <a:t>요구사항 정의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9B9C009-AE03-0E3D-B896-204896409E43}"/>
              </a:ext>
            </a:extLst>
          </p:cNvPr>
          <p:cNvSpPr/>
          <p:nvPr/>
        </p:nvSpPr>
        <p:spPr>
          <a:xfrm>
            <a:off x="8292319" y="2773555"/>
            <a:ext cx="2888712" cy="27784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2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요구사항을 </a:t>
            </a:r>
            <a:r>
              <a:rPr lang="ko-KR" altLang="en-US" sz="2200" dirty="0">
                <a:solidFill>
                  <a:srgbClr val="49D77B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기능</a:t>
            </a:r>
            <a:r>
              <a:rPr lang="en-US" altLang="ko-KR" sz="22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, </a:t>
            </a:r>
            <a:r>
              <a:rPr lang="ko-KR" altLang="en-US" sz="2200" dirty="0">
                <a:solidFill>
                  <a:srgbClr val="49D77B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페이지</a:t>
            </a:r>
            <a:r>
              <a:rPr lang="ko-KR" altLang="en-US" sz="22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 등 </a:t>
            </a:r>
            <a:r>
              <a:rPr lang="ko-KR" altLang="en-US" sz="2200" dirty="0">
                <a:solidFill>
                  <a:srgbClr val="49D77B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특정 단위</a:t>
            </a:r>
            <a:r>
              <a:rPr lang="ko-KR" altLang="en-US" sz="22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로 나눠 정리하였습니다</a:t>
            </a:r>
            <a:r>
              <a:rPr lang="en-US" altLang="ko-KR" sz="22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.</a:t>
            </a:r>
            <a:endParaRPr lang="ko-KR" altLang="en-US" sz="2200" dirty="0">
              <a:latin typeface="넥슨Lv2고딕 Light" panose="00000300000000000000" pitchFamily="2" charset="-127"/>
              <a:ea typeface="넥슨Lv2고딕 Light" panose="00000300000000000000" pitchFamily="2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D30FC1E1-FE96-FB02-B3E7-1CB2E567502D}"/>
              </a:ext>
            </a:extLst>
          </p:cNvPr>
          <p:cNvGrpSpPr/>
          <p:nvPr/>
        </p:nvGrpSpPr>
        <p:grpSpPr>
          <a:xfrm>
            <a:off x="299137" y="155196"/>
            <a:ext cx="1330766" cy="1050443"/>
            <a:chOff x="3442250" y="548857"/>
            <a:chExt cx="4114800" cy="3248025"/>
          </a:xfrm>
        </p:grpSpPr>
        <p:pic>
          <p:nvPicPr>
            <p:cNvPr id="27" name="그림 26" descr="벡터그래픽이(가) 표시된 사진&#10;&#10;자동 생성된 설명">
              <a:extLst>
                <a:ext uri="{FF2B5EF4-FFF2-40B4-BE49-F238E27FC236}">
                  <a16:creationId xmlns:a16="http://schemas.microsoft.com/office/drawing/2014/main" id="{2D8AD161-B972-585F-AC7A-7D83E072B2F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48984" y="548857"/>
              <a:ext cx="3101332" cy="2028825"/>
            </a:xfrm>
            <a:prstGeom prst="rect">
              <a:avLst/>
            </a:prstGeom>
          </p:spPr>
        </p:pic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28A65384-CF7C-17EB-8D26-30374715F75B}"/>
                </a:ext>
              </a:extLst>
            </p:cNvPr>
            <p:cNvSpPr/>
            <p:nvPr/>
          </p:nvSpPr>
          <p:spPr>
            <a:xfrm>
              <a:off x="3442250" y="2415757"/>
              <a:ext cx="4114800" cy="13811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022D52"/>
                  </a:solidFill>
                  <a:latin typeface="Love Ya Like A Sister" panose="02000000000000000000" pitchFamily="2" charset="0"/>
                </a:rPr>
                <a:t>CALM</a:t>
              </a:r>
              <a:r>
                <a:rPr lang="en-US" altLang="ko-KR" dirty="0">
                  <a:solidFill>
                    <a:srgbClr val="017CC5"/>
                  </a:solidFill>
                  <a:latin typeface="Love Ya Like A Sister" panose="02000000000000000000" pitchFamily="2" charset="0"/>
                </a:rPr>
                <a:t> </a:t>
              </a:r>
              <a:r>
                <a:rPr lang="en-US" altLang="ko-KR" dirty="0">
                  <a:solidFill>
                    <a:srgbClr val="3B7BB1"/>
                  </a:solidFill>
                  <a:latin typeface="Love Ya Like A Sister" panose="02000000000000000000" pitchFamily="2" charset="0"/>
                </a:rPr>
                <a:t>WAVE</a:t>
              </a:r>
              <a:endParaRPr lang="ko-KR" altLang="en-US" dirty="0">
                <a:solidFill>
                  <a:srgbClr val="3B7BB1"/>
                </a:solidFill>
                <a:latin typeface="Love Ya Like A Sister" panose="02000000000000000000" pitchFamily="2" charset="0"/>
              </a:endParaRPr>
            </a:p>
          </p:txBody>
        </p:sp>
      </p:grp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02218A4E-83F5-AE58-A292-5AB6B64B9595}"/>
              </a:ext>
            </a:extLst>
          </p:cNvPr>
          <p:cNvSpPr/>
          <p:nvPr/>
        </p:nvSpPr>
        <p:spPr>
          <a:xfrm>
            <a:off x="1559060" y="-90412"/>
            <a:ext cx="2133600" cy="1028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dirty="0">
                <a:solidFill>
                  <a:srgbClr val="071F56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HOW?</a:t>
            </a:r>
            <a:endParaRPr lang="ko-KR" altLang="en-US" sz="4400" dirty="0">
              <a:solidFill>
                <a:srgbClr val="071F56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996384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 advTm="876">
        <p159:morph option="byObject"/>
      </p:transition>
    </mc:Choice>
    <mc:Fallback xmlns="">
      <p:transition spd="slow" advTm="876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7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6AA94E62-16DB-FF96-7606-B88824AA7FEF}"/>
              </a:ext>
            </a:extLst>
          </p:cNvPr>
          <p:cNvSpPr/>
          <p:nvPr/>
        </p:nvSpPr>
        <p:spPr>
          <a:xfrm>
            <a:off x="505200" y="1511116"/>
            <a:ext cx="11181600" cy="4876644"/>
          </a:xfrm>
          <a:prstGeom prst="roundRect">
            <a:avLst>
              <a:gd name="adj" fmla="val 4996"/>
            </a:avLst>
          </a:prstGeom>
          <a:solidFill>
            <a:srgbClr val="F5F5F5"/>
          </a:solidFill>
          <a:ln w="63500">
            <a:solidFill>
              <a:srgbClr val="071F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 descr="벡터그래픽이(가) 표시된 사진&#10;&#10;자동 생성된 설명">
            <a:extLst>
              <a:ext uri="{FF2B5EF4-FFF2-40B4-BE49-F238E27FC236}">
                <a16:creationId xmlns:a16="http://schemas.microsoft.com/office/drawing/2014/main" id="{C3746223-F41F-DDF2-445D-D8A330FD03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291749" y="-47904400"/>
            <a:ext cx="2562603" cy="1676400"/>
          </a:xfrm>
          <a:prstGeom prst="rect">
            <a:avLst/>
          </a:prstGeom>
        </p:spPr>
      </p:pic>
      <p:pic>
        <p:nvPicPr>
          <p:cNvPr id="9" name="그림 8" descr="벡터그래픽이(가) 표시된 사진&#10;&#10;자동 생성된 설명">
            <a:extLst>
              <a:ext uri="{FF2B5EF4-FFF2-40B4-BE49-F238E27FC236}">
                <a16:creationId xmlns:a16="http://schemas.microsoft.com/office/drawing/2014/main" id="{BD2E1058-4F1E-4E92-443B-770665189F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82651" y="52171600"/>
            <a:ext cx="2562603" cy="16764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D6CE0AA-593F-67E8-F127-57723CF7648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746" t="38267" r="6227" b="5066"/>
          <a:stretch/>
        </p:blipFill>
        <p:spPr>
          <a:xfrm>
            <a:off x="12192000" y="-4043362"/>
            <a:ext cx="4254500" cy="38862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1A36D880-AF58-DC3E-38D8-F616941017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45662" y="-4441835"/>
            <a:ext cx="7620000" cy="428625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5787C46-544C-01B2-44A9-4891B940F59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5145"/>
          <a:stretch/>
        </p:blipFill>
        <p:spPr>
          <a:xfrm>
            <a:off x="1410152" y="1648095"/>
            <a:ext cx="9373213" cy="4659941"/>
          </a:xfrm>
          <a:prstGeom prst="rect">
            <a:avLst/>
          </a:prstGeom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C658D6FB-DD28-A9FF-6B89-CFE5FD331D1E}"/>
              </a:ext>
            </a:extLst>
          </p:cNvPr>
          <p:cNvSpPr/>
          <p:nvPr/>
        </p:nvSpPr>
        <p:spPr>
          <a:xfrm>
            <a:off x="855662" y="1147998"/>
            <a:ext cx="2581275" cy="638175"/>
          </a:xfrm>
          <a:prstGeom prst="roundRect">
            <a:avLst/>
          </a:prstGeom>
          <a:solidFill>
            <a:schemeClr val="bg1"/>
          </a:solidFill>
          <a:ln w="44450">
            <a:solidFill>
              <a:srgbClr val="071F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484" name="Picture 4" descr="Figma Logo png transparent">
            <a:extLst>
              <a:ext uri="{FF2B5EF4-FFF2-40B4-BE49-F238E27FC236}">
                <a16:creationId xmlns:a16="http://schemas.microsoft.com/office/drawing/2014/main" id="{E99E2987-AF54-C08F-C23A-5A4FD58421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841" y="1240944"/>
            <a:ext cx="301625" cy="452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16A802A3-8BDB-BA52-5607-BB8E8C56E2A9}"/>
              </a:ext>
            </a:extLst>
          </p:cNvPr>
          <p:cNvSpPr/>
          <p:nvPr/>
        </p:nvSpPr>
        <p:spPr>
          <a:xfrm>
            <a:off x="1427162" y="1259522"/>
            <a:ext cx="1847850" cy="4522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rgbClr val="071F56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와이어 프레임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D99086AB-CC18-F6F9-85EE-3BA07D6A31B7}"/>
              </a:ext>
            </a:extLst>
          </p:cNvPr>
          <p:cNvSpPr/>
          <p:nvPr/>
        </p:nvSpPr>
        <p:spPr>
          <a:xfrm>
            <a:off x="8137014" y="1784045"/>
            <a:ext cx="3199324" cy="4397229"/>
          </a:xfrm>
          <a:prstGeom prst="roundRect">
            <a:avLst>
              <a:gd name="adj" fmla="val 11498"/>
            </a:avLst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59C4AB7-CD07-2BE5-FD74-9A9DDE3EC495}"/>
              </a:ext>
            </a:extLst>
          </p:cNvPr>
          <p:cNvSpPr/>
          <p:nvPr/>
        </p:nvSpPr>
        <p:spPr>
          <a:xfrm>
            <a:off x="8369643" y="2064187"/>
            <a:ext cx="2734065" cy="5556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카페24 당당해" pitchFamily="2" charset="-127"/>
                <a:ea typeface="카페24 당당해" pitchFamily="2" charset="-127"/>
              </a:rPr>
              <a:t>와이어 프레임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7956D61-72F3-A9F7-BBFE-F5BC6BEF1EBA}"/>
              </a:ext>
            </a:extLst>
          </p:cNvPr>
          <p:cNvSpPr/>
          <p:nvPr/>
        </p:nvSpPr>
        <p:spPr>
          <a:xfrm>
            <a:off x="8292319" y="2773555"/>
            <a:ext cx="2888712" cy="27784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200" dirty="0">
                <a:solidFill>
                  <a:srgbClr val="49D77B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페이지 별</a:t>
            </a:r>
            <a:r>
              <a:rPr lang="ko-KR" altLang="en-US" sz="22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로 </a:t>
            </a:r>
            <a:r>
              <a:rPr lang="ko-KR" altLang="en-US" sz="2200" dirty="0">
                <a:solidFill>
                  <a:srgbClr val="49D77B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와이어 프레임</a:t>
            </a:r>
            <a:r>
              <a:rPr lang="ko-KR" altLang="en-US" sz="22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을 제작하고</a:t>
            </a:r>
            <a:r>
              <a:rPr lang="en-US" altLang="ko-KR" sz="22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, </a:t>
            </a:r>
            <a:r>
              <a:rPr lang="ko-KR" altLang="en-US" sz="22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해당 디자인의 틀을 잡아 작업을 시작 할 수 있도록 하였습니다</a:t>
            </a:r>
            <a:r>
              <a:rPr lang="en-US" altLang="ko-KR" sz="22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.</a:t>
            </a:r>
          </a:p>
          <a:p>
            <a:pPr algn="ctr"/>
            <a:r>
              <a:rPr lang="ko-KR" altLang="en-US" sz="22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또한</a:t>
            </a:r>
            <a:r>
              <a:rPr lang="en-US" altLang="ko-KR" sz="22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, </a:t>
            </a:r>
            <a:r>
              <a:rPr lang="ko-KR" altLang="en-US" sz="2200" dirty="0">
                <a:solidFill>
                  <a:srgbClr val="49D77B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컬러 팔레트</a:t>
            </a:r>
            <a:r>
              <a:rPr lang="ko-KR" altLang="en-US" sz="22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 역시 협의 하에 사용하고 있습니다</a:t>
            </a:r>
            <a:r>
              <a:rPr lang="en-US" altLang="ko-KR" sz="22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.</a:t>
            </a:r>
            <a:endParaRPr lang="ko-KR" altLang="en-US" sz="2200" dirty="0">
              <a:latin typeface="넥슨Lv2고딕 Light" panose="00000300000000000000" pitchFamily="2" charset="-127"/>
              <a:ea typeface="넥슨Lv2고딕 Light" panose="00000300000000000000" pitchFamily="2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472CF9FB-DD37-47E6-303E-FCD67F7F1DD0}"/>
              </a:ext>
            </a:extLst>
          </p:cNvPr>
          <p:cNvGrpSpPr/>
          <p:nvPr/>
        </p:nvGrpSpPr>
        <p:grpSpPr>
          <a:xfrm>
            <a:off x="299137" y="155196"/>
            <a:ext cx="1330766" cy="1050443"/>
            <a:chOff x="3442250" y="548857"/>
            <a:chExt cx="4114800" cy="3248025"/>
          </a:xfrm>
        </p:grpSpPr>
        <p:pic>
          <p:nvPicPr>
            <p:cNvPr id="21" name="그림 20" descr="벡터그래픽이(가) 표시된 사진&#10;&#10;자동 생성된 설명">
              <a:extLst>
                <a:ext uri="{FF2B5EF4-FFF2-40B4-BE49-F238E27FC236}">
                  <a16:creationId xmlns:a16="http://schemas.microsoft.com/office/drawing/2014/main" id="{71C2AD85-478A-0573-F214-C294B473195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48984" y="548857"/>
              <a:ext cx="3101332" cy="2028825"/>
            </a:xfrm>
            <a:prstGeom prst="rect">
              <a:avLst/>
            </a:prstGeom>
          </p:spPr>
        </p:pic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9CF54831-0370-6D56-BB46-222C12CBF765}"/>
                </a:ext>
              </a:extLst>
            </p:cNvPr>
            <p:cNvSpPr/>
            <p:nvPr/>
          </p:nvSpPr>
          <p:spPr>
            <a:xfrm>
              <a:off x="3442250" y="2415757"/>
              <a:ext cx="4114800" cy="13811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022D52"/>
                  </a:solidFill>
                  <a:latin typeface="Love Ya Like A Sister" panose="02000000000000000000" pitchFamily="2" charset="0"/>
                </a:rPr>
                <a:t>CALM</a:t>
              </a:r>
              <a:r>
                <a:rPr lang="en-US" altLang="ko-KR" dirty="0">
                  <a:solidFill>
                    <a:srgbClr val="017CC5"/>
                  </a:solidFill>
                  <a:latin typeface="Love Ya Like A Sister" panose="02000000000000000000" pitchFamily="2" charset="0"/>
                </a:rPr>
                <a:t> </a:t>
              </a:r>
              <a:r>
                <a:rPr lang="en-US" altLang="ko-KR" dirty="0">
                  <a:solidFill>
                    <a:srgbClr val="3B7BB1"/>
                  </a:solidFill>
                  <a:latin typeface="Love Ya Like A Sister" panose="02000000000000000000" pitchFamily="2" charset="0"/>
                </a:rPr>
                <a:t>WAVE</a:t>
              </a:r>
              <a:endParaRPr lang="ko-KR" altLang="en-US" dirty="0">
                <a:solidFill>
                  <a:srgbClr val="3B7BB1"/>
                </a:solidFill>
                <a:latin typeface="Love Ya Like A Sister" panose="02000000000000000000" pitchFamily="2" charset="0"/>
              </a:endParaRPr>
            </a:p>
          </p:txBody>
        </p:sp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AFC70A5-6B79-9340-63C9-BF0F1EAFB976}"/>
              </a:ext>
            </a:extLst>
          </p:cNvPr>
          <p:cNvSpPr/>
          <p:nvPr/>
        </p:nvSpPr>
        <p:spPr>
          <a:xfrm>
            <a:off x="1559060" y="-90412"/>
            <a:ext cx="2133600" cy="1028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dirty="0">
                <a:solidFill>
                  <a:srgbClr val="071F56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HOW?</a:t>
            </a:r>
            <a:endParaRPr lang="ko-KR" altLang="en-US" sz="4400" dirty="0">
              <a:solidFill>
                <a:srgbClr val="071F56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910684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 advTm="876">
        <p159:morph option="byObject"/>
      </p:transition>
    </mc:Choice>
    <mc:Fallback xmlns="">
      <p:transition spd="slow" advTm="876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7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벡터그래픽이(가) 표시된 사진&#10;&#10;자동 생성된 설명">
            <a:extLst>
              <a:ext uri="{FF2B5EF4-FFF2-40B4-BE49-F238E27FC236}">
                <a16:creationId xmlns:a16="http://schemas.microsoft.com/office/drawing/2014/main" id="{C3746223-F41F-DDF2-445D-D8A330FD03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291749" y="-47904400"/>
            <a:ext cx="2562603" cy="1676400"/>
          </a:xfrm>
          <a:prstGeom prst="rect">
            <a:avLst/>
          </a:prstGeom>
        </p:spPr>
      </p:pic>
      <p:pic>
        <p:nvPicPr>
          <p:cNvPr id="9" name="그림 8" descr="벡터그래픽이(가) 표시된 사진&#10;&#10;자동 생성된 설명">
            <a:extLst>
              <a:ext uri="{FF2B5EF4-FFF2-40B4-BE49-F238E27FC236}">
                <a16:creationId xmlns:a16="http://schemas.microsoft.com/office/drawing/2014/main" id="{BD2E1058-4F1E-4E92-443B-770665189F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82651" y="52171600"/>
            <a:ext cx="2562603" cy="16764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D6CE0AA-593F-67E8-F127-57723CF7648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746" t="38267" r="6227" b="5066"/>
          <a:stretch/>
        </p:blipFill>
        <p:spPr>
          <a:xfrm>
            <a:off x="12192000" y="-4043362"/>
            <a:ext cx="4254500" cy="38862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1A36D880-AF58-DC3E-38D8-F616941017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45662" y="-4441835"/>
            <a:ext cx="7620000" cy="4286250"/>
          </a:xfrm>
          <a:prstGeom prst="rect">
            <a:avLst/>
          </a:prstGeom>
        </p:spPr>
      </p:pic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6AA94E62-16DB-FF96-7606-B88824AA7FEF}"/>
              </a:ext>
            </a:extLst>
          </p:cNvPr>
          <p:cNvSpPr/>
          <p:nvPr/>
        </p:nvSpPr>
        <p:spPr>
          <a:xfrm>
            <a:off x="505200" y="1511116"/>
            <a:ext cx="11181600" cy="4876644"/>
          </a:xfrm>
          <a:prstGeom prst="roundRect">
            <a:avLst>
              <a:gd name="adj" fmla="val 4996"/>
            </a:avLst>
          </a:prstGeom>
          <a:solidFill>
            <a:srgbClr val="FFFFFF"/>
          </a:solidFill>
          <a:ln w="63500">
            <a:solidFill>
              <a:srgbClr val="071F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58B19046-1C7E-09A4-B61B-80482544E7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8" t="5049"/>
          <a:stretch/>
        </p:blipFill>
        <p:spPr bwMode="auto">
          <a:xfrm>
            <a:off x="615636" y="1955931"/>
            <a:ext cx="7410942" cy="4225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C658D6FB-DD28-A9FF-6B89-CFE5FD331D1E}"/>
              </a:ext>
            </a:extLst>
          </p:cNvPr>
          <p:cNvSpPr/>
          <p:nvPr/>
        </p:nvSpPr>
        <p:spPr>
          <a:xfrm>
            <a:off x="855662" y="1147998"/>
            <a:ext cx="2581275" cy="638175"/>
          </a:xfrm>
          <a:prstGeom prst="roundRect">
            <a:avLst/>
          </a:prstGeom>
          <a:solidFill>
            <a:schemeClr val="bg1"/>
          </a:solidFill>
          <a:ln w="44450">
            <a:solidFill>
              <a:srgbClr val="071F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6A802A3-8BDB-BA52-5607-BB8E8C56E2A9}"/>
              </a:ext>
            </a:extLst>
          </p:cNvPr>
          <p:cNvSpPr/>
          <p:nvPr/>
        </p:nvSpPr>
        <p:spPr>
          <a:xfrm>
            <a:off x="1427162" y="1268575"/>
            <a:ext cx="1847850" cy="4522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rgbClr val="071F56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ERD</a:t>
            </a:r>
            <a:endParaRPr lang="ko-KR" altLang="en-US" sz="2400" dirty="0">
              <a:solidFill>
                <a:srgbClr val="071F56"/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DDFCC64-AF00-CBCE-F252-E37E2986DBA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677" b="89862" l="9063" r="89728">
                        <a14:foregroundMark x1="10272" y1="55300" x2="9063" y2="62212"/>
                        <a14:foregroundMark x1="39879" y1="70507" x2="39879" y2="74654"/>
                        <a14:foregroundMark x1="54683" y1="69124" x2="54683" y2="72350"/>
                        <a14:foregroundMark x1="78248" y1="83410" x2="78248" y2="8341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38399" y="1231891"/>
            <a:ext cx="689887" cy="452282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40AECFA4-CEED-A964-E94D-275399163CEC}"/>
              </a:ext>
            </a:extLst>
          </p:cNvPr>
          <p:cNvSpPr/>
          <p:nvPr/>
        </p:nvSpPr>
        <p:spPr>
          <a:xfrm>
            <a:off x="8137014" y="1784045"/>
            <a:ext cx="3199324" cy="4397229"/>
          </a:xfrm>
          <a:prstGeom prst="roundRect">
            <a:avLst>
              <a:gd name="adj" fmla="val 11498"/>
            </a:avLst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3E1F522-BEFF-D17D-DFC2-DA0F32C56F7B}"/>
              </a:ext>
            </a:extLst>
          </p:cNvPr>
          <p:cNvSpPr/>
          <p:nvPr/>
        </p:nvSpPr>
        <p:spPr>
          <a:xfrm>
            <a:off x="8369643" y="2064187"/>
            <a:ext cx="2734065" cy="5556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latin typeface="카페24 당당해" pitchFamily="2" charset="-127"/>
                <a:ea typeface="카페24 당당해" pitchFamily="2" charset="-127"/>
              </a:rPr>
              <a:t>ERD</a:t>
            </a:r>
            <a:endParaRPr lang="ko-KR" altLang="en-US" sz="3600" dirty="0">
              <a:latin typeface="카페24 당당해" pitchFamily="2" charset="-127"/>
              <a:ea typeface="카페24 당당해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60EC43B-6673-6486-C7E4-C6BD928283EA}"/>
              </a:ext>
            </a:extLst>
          </p:cNvPr>
          <p:cNvSpPr/>
          <p:nvPr/>
        </p:nvSpPr>
        <p:spPr>
          <a:xfrm>
            <a:off x="8292319" y="2773555"/>
            <a:ext cx="2888712" cy="27784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2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서비스의 기능에 맞게</a:t>
            </a:r>
            <a:endParaRPr lang="en-US" altLang="ko-KR" sz="2200" dirty="0">
              <a:latin typeface="넥슨Lv2고딕 Light" panose="00000300000000000000" pitchFamily="2" charset="-127"/>
              <a:ea typeface="넥슨Lv2고딕 Light" panose="00000300000000000000" pitchFamily="2" charset="-127"/>
            </a:endParaRPr>
          </a:p>
          <a:p>
            <a:pPr algn="ctr"/>
            <a:r>
              <a:rPr lang="ko-KR" altLang="en-US" sz="2200" dirty="0">
                <a:solidFill>
                  <a:srgbClr val="49D77B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회원</a:t>
            </a:r>
            <a:r>
              <a:rPr lang="ko-KR" altLang="en-US" sz="22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과 </a:t>
            </a:r>
            <a:r>
              <a:rPr lang="ko-KR" altLang="en-US" sz="2200" dirty="0">
                <a:solidFill>
                  <a:srgbClr val="49D77B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업무</a:t>
            </a:r>
            <a:r>
              <a:rPr lang="ko-KR" altLang="en-US" sz="22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라는 두 테이블을 중심으로 필요한 데이터들이 서로 연관관계를 이루고 있다</a:t>
            </a:r>
            <a:r>
              <a:rPr lang="en-US" altLang="ko-KR" sz="22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.</a:t>
            </a:r>
            <a:endParaRPr lang="ko-KR" altLang="en-US" sz="2200" dirty="0">
              <a:latin typeface="넥슨Lv2고딕 Light" panose="00000300000000000000" pitchFamily="2" charset="-127"/>
              <a:ea typeface="넥슨Lv2고딕 Light" panose="00000300000000000000" pitchFamily="2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E9BCEA94-C81B-22BC-82AF-3C14C4DF003F}"/>
              </a:ext>
            </a:extLst>
          </p:cNvPr>
          <p:cNvGrpSpPr/>
          <p:nvPr/>
        </p:nvGrpSpPr>
        <p:grpSpPr>
          <a:xfrm>
            <a:off x="299137" y="155196"/>
            <a:ext cx="1330766" cy="1050443"/>
            <a:chOff x="3442250" y="548857"/>
            <a:chExt cx="4114800" cy="3248025"/>
          </a:xfrm>
        </p:grpSpPr>
        <p:pic>
          <p:nvPicPr>
            <p:cNvPr id="17" name="그림 16" descr="벡터그래픽이(가) 표시된 사진&#10;&#10;자동 생성된 설명">
              <a:extLst>
                <a:ext uri="{FF2B5EF4-FFF2-40B4-BE49-F238E27FC236}">
                  <a16:creationId xmlns:a16="http://schemas.microsoft.com/office/drawing/2014/main" id="{13264D7D-6483-C101-3769-DAF01FEB987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48984" y="548857"/>
              <a:ext cx="3101332" cy="2028825"/>
            </a:xfrm>
            <a:prstGeom prst="rect">
              <a:avLst/>
            </a:prstGeom>
          </p:spPr>
        </p:pic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67159A9F-EEBB-973D-206C-9EC25EC335A2}"/>
                </a:ext>
              </a:extLst>
            </p:cNvPr>
            <p:cNvSpPr/>
            <p:nvPr/>
          </p:nvSpPr>
          <p:spPr>
            <a:xfrm>
              <a:off x="3442250" y="2415757"/>
              <a:ext cx="4114800" cy="13811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022D52"/>
                  </a:solidFill>
                  <a:latin typeface="Love Ya Like A Sister" panose="02000000000000000000" pitchFamily="2" charset="0"/>
                </a:rPr>
                <a:t>CALM</a:t>
              </a:r>
              <a:r>
                <a:rPr lang="en-US" altLang="ko-KR" dirty="0">
                  <a:solidFill>
                    <a:srgbClr val="017CC5"/>
                  </a:solidFill>
                  <a:latin typeface="Love Ya Like A Sister" panose="02000000000000000000" pitchFamily="2" charset="0"/>
                </a:rPr>
                <a:t> </a:t>
              </a:r>
              <a:r>
                <a:rPr lang="en-US" altLang="ko-KR" dirty="0">
                  <a:solidFill>
                    <a:srgbClr val="3B7BB1"/>
                  </a:solidFill>
                  <a:latin typeface="Love Ya Like A Sister" panose="02000000000000000000" pitchFamily="2" charset="0"/>
                </a:rPr>
                <a:t>WAVE</a:t>
              </a:r>
              <a:endParaRPr lang="ko-KR" altLang="en-US" dirty="0">
                <a:solidFill>
                  <a:srgbClr val="3B7BB1"/>
                </a:solidFill>
                <a:latin typeface="Love Ya Like A Sister" panose="02000000000000000000" pitchFamily="2" charset="0"/>
              </a:endParaRPr>
            </a:p>
          </p:txBody>
        </p: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A023352-092E-8BC6-4074-99A06FE17091}"/>
              </a:ext>
            </a:extLst>
          </p:cNvPr>
          <p:cNvSpPr/>
          <p:nvPr/>
        </p:nvSpPr>
        <p:spPr>
          <a:xfrm>
            <a:off x="1559060" y="-90412"/>
            <a:ext cx="2133600" cy="1028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dirty="0">
                <a:solidFill>
                  <a:srgbClr val="071F56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HOW?</a:t>
            </a:r>
            <a:endParaRPr lang="ko-KR" altLang="en-US" sz="4400" dirty="0">
              <a:solidFill>
                <a:srgbClr val="071F56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950730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 advTm="876">
        <p159:morph option="byObject"/>
      </p:transition>
    </mc:Choice>
    <mc:Fallback xmlns="">
      <p:transition spd="slow" advTm="876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7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A526F057-7A38-5509-156E-F2382BF4BBB5}"/>
              </a:ext>
            </a:extLst>
          </p:cNvPr>
          <p:cNvGrpSpPr/>
          <p:nvPr/>
        </p:nvGrpSpPr>
        <p:grpSpPr>
          <a:xfrm>
            <a:off x="-14555868" y="3601296"/>
            <a:ext cx="18990872" cy="3951901"/>
            <a:chOff x="-6798872" y="2965093"/>
            <a:chExt cx="18990872" cy="3951901"/>
          </a:xfrm>
        </p:grpSpPr>
        <p:sp>
          <p:nvSpPr>
            <p:cNvPr id="16" name="순서도: 수동 입력 5">
              <a:extLst>
                <a:ext uri="{FF2B5EF4-FFF2-40B4-BE49-F238E27FC236}">
                  <a16:creationId xmlns:a16="http://schemas.microsoft.com/office/drawing/2014/main" id="{B2E35ED1-E3F1-8B43-B26F-4942E67C0896}"/>
                </a:ext>
              </a:extLst>
            </p:cNvPr>
            <p:cNvSpPr/>
            <p:nvPr/>
          </p:nvSpPr>
          <p:spPr>
            <a:xfrm flipH="1">
              <a:off x="-6798872" y="3045296"/>
              <a:ext cx="15170344" cy="3865766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" fmla="*/ 0 w 10000"/>
                <a:gd name="connsiteY0" fmla="*/ 3552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3552 h 10000"/>
                <a:gd name="connsiteX0" fmla="*/ 0 w 10000"/>
                <a:gd name="connsiteY0" fmla="*/ 3552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3552 h 10000"/>
                <a:gd name="connsiteX0" fmla="*/ 0 w 10000"/>
                <a:gd name="connsiteY0" fmla="*/ 3552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3552 h 10000"/>
                <a:gd name="connsiteX0" fmla="*/ 0 w 11322"/>
                <a:gd name="connsiteY0" fmla="*/ 3966 h 10414"/>
                <a:gd name="connsiteX1" fmla="*/ 11322 w 11322"/>
                <a:gd name="connsiteY1" fmla="*/ 0 h 10414"/>
                <a:gd name="connsiteX2" fmla="*/ 10000 w 11322"/>
                <a:gd name="connsiteY2" fmla="*/ 10414 h 10414"/>
                <a:gd name="connsiteX3" fmla="*/ 0 w 11322"/>
                <a:gd name="connsiteY3" fmla="*/ 10414 h 10414"/>
                <a:gd name="connsiteX4" fmla="*/ 0 w 11322"/>
                <a:gd name="connsiteY4" fmla="*/ 3966 h 10414"/>
                <a:gd name="connsiteX0" fmla="*/ 0 w 11322"/>
                <a:gd name="connsiteY0" fmla="*/ 3966 h 10414"/>
                <a:gd name="connsiteX1" fmla="*/ 11322 w 11322"/>
                <a:gd name="connsiteY1" fmla="*/ 0 h 10414"/>
                <a:gd name="connsiteX2" fmla="*/ 10000 w 11322"/>
                <a:gd name="connsiteY2" fmla="*/ 10414 h 10414"/>
                <a:gd name="connsiteX3" fmla="*/ 0 w 11322"/>
                <a:gd name="connsiteY3" fmla="*/ 10414 h 10414"/>
                <a:gd name="connsiteX4" fmla="*/ 0 w 11322"/>
                <a:gd name="connsiteY4" fmla="*/ 3966 h 10414"/>
                <a:gd name="connsiteX0" fmla="*/ 0 w 11322"/>
                <a:gd name="connsiteY0" fmla="*/ 3966 h 10414"/>
                <a:gd name="connsiteX1" fmla="*/ 11322 w 11322"/>
                <a:gd name="connsiteY1" fmla="*/ 0 h 10414"/>
                <a:gd name="connsiteX2" fmla="*/ 10000 w 11322"/>
                <a:gd name="connsiteY2" fmla="*/ 10414 h 10414"/>
                <a:gd name="connsiteX3" fmla="*/ 0 w 11322"/>
                <a:gd name="connsiteY3" fmla="*/ 10414 h 10414"/>
                <a:gd name="connsiteX4" fmla="*/ 0 w 11322"/>
                <a:gd name="connsiteY4" fmla="*/ 3966 h 10414"/>
                <a:gd name="connsiteX0" fmla="*/ 0 w 10042"/>
                <a:gd name="connsiteY0" fmla="*/ 6204 h 12652"/>
                <a:gd name="connsiteX1" fmla="*/ 10042 w 10042"/>
                <a:gd name="connsiteY1" fmla="*/ 0 h 12652"/>
                <a:gd name="connsiteX2" fmla="*/ 10000 w 10042"/>
                <a:gd name="connsiteY2" fmla="*/ 12652 h 12652"/>
                <a:gd name="connsiteX3" fmla="*/ 0 w 10042"/>
                <a:gd name="connsiteY3" fmla="*/ 12652 h 12652"/>
                <a:gd name="connsiteX4" fmla="*/ 0 w 10042"/>
                <a:gd name="connsiteY4" fmla="*/ 6204 h 12652"/>
                <a:gd name="connsiteX0" fmla="*/ 0 w 10042"/>
                <a:gd name="connsiteY0" fmla="*/ 6204 h 12652"/>
                <a:gd name="connsiteX1" fmla="*/ 10042 w 10042"/>
                <a:gd name="connsiteY1" fmla="*/ 0 h 12652"/>
                <a:gd name="connsiteX2" fmla="*/ 10000 w 10042"/>
                <a:gd name="connsiteY2" fmla="*/ 12652 h 12652"/>
                <a:gd name="connsiteX3" fmla="*/ 0 w 10042"/>
                <a:gd name="connsiteY3" fmla="*/ 12652 h 12652"/>
                <a:gd name="connsiteX4" fmla="*/ 0 w 10042"/>
                <a:gd name="connsiteY4" fmla="*/ 6204 h 12652"/>
                <a:gd name="connsiteX0" fmla="*/ 0 w 12587"/>
                <a:gd name="connsiteY0" fmla="*/ 6204 h 12709"/>
                <a:gd name="connsiteX1" fmla="*/ 10042 w 12587"/>
                <a:gd name="connsiteY1" fmla="*/ 0 h 12709"/>
                <a:gd name="connsiteX2" fmla="*/ 12587 w 12587"/>
                <a:gd name="connsiteY2" fmla="*/ 12709 h 12709"/>
                <a:gd name="connsiteX3" fmla="*/ 0 w 12587"/>
                <a:gd name="connsiteY3" fmla="*/ 12652 h 12709"/>
                <a:gd name="connsiteX4" fmla="*/ 0 w 12587"/>
                <a:gd name="connsiteY4" fmla="*/ 6204 h 12709"/>
                <a:gd name="connsiteX0" fmla="*/ 0 w 12587"/>
                <a:gd name="connsiteY0" fmla="*/ 6204 h 12709"/>
                <a:gd name="connsiteX1" fmla="*/ 10042 w 12587"/>
                <a:gd name="connsiteY1" fmla="*/ 0 h 12709"/>
                <a:gd name="connsiteX2" fmla="*/ 12587 w 12587"/>
                <a:gd name="connsiteY2" fmla="*/ 12709 h 12709"/>
                <a:gd name="connsiteX3" fmla="*/ 0 w 12587"/>
                <a:gd name="connsiteY3" fmla="*/ 12652 h 12709"/>
                <a:gd name="connsiteX4" fmla="*/ 0 w 12587"/>
                <a:gd name="connsiteY4" fmla="*/ 6204 h 12709"/>
                <a:gd name="connsiteX0" fmla="*/ 0 w 12587"/>
                <a:gd name="connsiteY0" fmla="*/ 6204 h 12709"/>
                <a:gd name="connsiteX1" fmla="*/ 9959 w 12587"/>
                <a:gd name="connsiteY1" fmla="*/ 0 h 12709"/>
                <a:gd name="connsiteX2" fmla="*/ 12587 w 12587"/>
                <a:gd name="connsiteY2" fmla="*/ 12709 h 12709"/>
                <a:gd name="connsiteX3" fmla="*/ 0 w 12587"/>
                <a:gd name="connsiteY3" fmla="*/ 12652 h 12709"/>
                <a:gd name="connsiteX4" fmla="*/ 0 w 12587"/>
                <a:gd name="connsiteY4" fmla="*/ 6204 h 12709"/>
                <a:gd name="connsiteX0" fmla="*/ 0 w 12587"/>
                <a:gd name="connsiteY0" fmla="*/ 6663 h 13168"/>
                <a:gd name="connsiteX1" fmla="*/ 9764 w 12587"/>
                <a:gd name="connsiteY1" fmla="*/ 0 h 13168"/>
                <a:gd name="connsiteX2" fmla="*/ 12587 w 12587"/>
                <a:gd name="connsiteY2" fmla="*/ 13168 h 13168"/>
                <a:gd name="connsiteX3" fmla="*/ 0 w 12587"/>
                <a:gd name="connsiteY3" fmla="*/ 13111 h 13168"/>
                <a:gd name="connsiteX4" fmla="*/ 0 w 12587"/>
                <a:gd name="connsiteY4" fmla="*/ 6663 h 13168"/>
                <a:gd name="connsiteX0" fmla="*/ 0 w 14117"/>
                <a:gd name="connsiteY0" fmla="*/ 6663 h 13225"/>
                <a:gd name="connsiteX1" fmla="*/ 9764 w 14117"/>
                <a:gd name="connsiteY1" fmla="*/ 0 h 13225"/>
                <a:gd name="connsiteX2" fmla="*/ 14117 w 14117"/>
                <a:gd name="connsiteY2" fmla="*/ 13225 h 13225"/>
                <a:gd name="connsiteX3" fmla="*/ 0 w 14117"/>
                <a:gd name="connsiteY3" fmla="*/ 13111 h 13225"/>
                <a:gd name="connsiteX4" fmla="*/ 0 w 14117"/>
                <a:gd name="connsiteY4" fmla="*/ 6663 h 13225"/>
                <a:gd name="connsiteX0" fmla="*/ 0 w 14117"/>
                <a:gd name="connsiteY0" fmla="*/ 6663 h 13225"/>
                <a:gd name="connsiteX1" fmla="*/ 9764 w 14117"/>
                <a:gd name="connsiteY1" fmla="*/ 0 h 13225"/>
                <a:gd name="connsiteX2" fmla="*/ 14117 w 14117"/>
                <a:gd name="connsiteY2" fmla="*/ 13225 h 13225"/>
                <a:gd name="connsiteX3" fmla="*/ 0 w 14117"/>
                <a:gd name="connsiteY3" fmla="*/ 13111 h 13225"/>
                <a:gd name="connsiteX4" fmla="*/ 0 w 14117"/>
                <a:gd name="connsiteY4" fmla="*/ 6663 h 13225"/>
                <a:gd name="connsiteX0" fmla="*/ 0 w 14117"/>
                <a:gd name="connsiteY0" fmla="*/ 6663 h 13225"/>
                <a:gd name="connsiteX1" fmla="*/ 9764 w 14117"/>
                <a:gd name="connsiteY1" fmla="*/ 0 h 13225"/>
                <a:gd name="connsiteX2" fmla="*/ 14117 w 14117"/>
                <a:gd name="connsiteY2" fmla="*/ 13225 h 13225"/>
                <a:gd name="connsiteX3" fmla="*/ 0 w 14117"/>
                <a:gd name="connsiteY3" fmla="*/ 13111 h 13225"/>
                <a:gd name="connsiteX4" fmla="*/ 0 w 14117"/>
                <a:gd name="connsiteY4" fmla="*/ 6663 h 13225"/>
                <a:gd name="connsiteX0" fmla="*/ 0 w 14117"/>
                <a:gd name="connsiteY0" fmla="*/ 6663 h 13225"/>
                <a:gd name="connsiteX1" fmla="*/ 9764 w 14117"/>
                <a:gd name="connsiteY1" fmla="*/ 0 h 13225"/>
                <a:gd name="connsiteX2" fmla="*/ 14117 w 14117"/>
                <a:gd name="connsiteY2" fmla="*/ 13225 h 13225"/>
                <a:gd name="connsiteX3" fmla="*/ 0 w 14117"/>
                <a:gd name="connsiteY3" fmla="*/ 13111 h 13225"/>
                <a:gd name="connsiteX4" fmla="*/ 0 w 14117"/>
                <a:gd name="connsiteY4" fmla="*/ 6663 h 13225"/>
                <a:gd name="connsiteX0" fmla="*/ 0 w 16204"/>
                <a:gd name="connsiteY0" fmla="*/ 6663 h 13168"/>
                <a:gd name="connsiteX1" fmla="*/ 9764 w 16204"/>
                <a:gd name="connsiteY1" fmla="*/ 0 h 13168"/>
                <a:gd name="connsiteX2" fmla="*/ 16204 w 16204"/>
                <a:gd name="connsiteY2" fmla="*/ 13168 h 13168"/>
                <a:gd name="connsiteX3" fmla="*/ 0 w 16204"/>
                <a:gd name="connsiteY3" fmla="*/ 13111 h 13168"/>
                <a:gd name="connsiteX4" fmla="*/ 0 w 16204"/>
                <a:gd name="connsiteY4" fmla="*/ 6663 h 13168"/>
                <a:gd name="connsiteX0" fmla="*/ 0 w 16204"/>
                <a:gd name="connsiteY0" fmla="*/ 6663 h 13168"/>
                <a:gd name="connsiteX1" fmla="*/ 9764 w 16204"/>
                <a:gd name="connsiteY1" fmla="*/ 0 h 13168"/>
                <a:gd name="connsiteX2" fmla="*/ 16204 w 16204"/>
                <a:gd name="connsiteY2" fmla="*/ 13168 h 13168"/>
                <a:gd name="connsiteX3" fmla="*/ 0 w 16204"/>
                <a:gd name="connsiteY3" fmla="*/ 13111 h 13168"/>
                <a:gd name="connsiteX4" fmla="*/ 0 w 16204"/>
                <a:gd name="connsiteY4" fmla="*/ 6663 h 13168"/>
                <a:gd name="connsiteX0" fmla="*/ 0 w 21170"/>
                <a:gd name="connsiteY0" fmla="*/ 6663 h 13111"/>
                <a:gd name="connsiteX1" fmla="*/ 9764 w 21170"/>
                <a:gd name="connsiteY1" fmla="*/ 0 h 13111"/>
                <a:gd name="connsiteX2" fmla="*/ 21170 w 21170"/>
                <a:gd name="connsiteY2" fmla="*/ 13053 h 13111"/>
                <a:gd name="connsiteX3" fmla="*/ 0 w 21170"/>
                <a:gd name="connsiteY3" fmla="*/ 13111 h 13111"/>
                <a:gd name="connsiteX4" fmla="*/ 0 w 21170"/>
                <a:gd name="connsiteY4" fmla="*/ 6663 h 13111"/>
                <a:gd name="connsiteX0" fmla="*/ 0 w 21170"/>
                <a:gd name="connsiteY0" fmla="*/ 6376 h 12824"/>
                <a:gd name="connsiteX1" fmla="*/ 9586 w 21170"/>
                <a:gd name="connsiteY1" fmla="*/ 0 h 12824"/>
                <a:gd name="connsiteX2" fmla="*/ 21170 w 21170"/>
                <a:gd name="connsiteY2" fmla="*/ 12766 h 12824"/>
                <a:gd name="connsiteX3" fmla="*/ 0 w 21170"/>
                <a:gd name="connsiteY3" fmla="*/ 12824 h 12824"/>
                <a:gd name="connsiteX4" fmla="*/ 0 w 21170"/>
                <a:gd name="connsiteY4" fmla="*/ 6376 h 12824"/>
                <a:gd name="connsiteX0" fmla="*/ 0 w 21527"/>
                <a:gd name="connsiteY0" fmla="*/ 6376 h 12824"/>
                <a:gd name="connsiteX1" fmla="*/ 9586 w 21527"/>
                <a:gd name="connsiteY1" fmla="*/ 0 h 12824"/>
                <a:gd name="connsiteX2" fmla="*/ 21527 w 21527"/>
                <a:gd name="connsiteY2" fmla="*/ 12709 h 12824"/>
                <a:gd name="connsiteX3" fmla="*/ 0 w 21527"/>
                <a:gd name="connsiteY3" fmla="*/ 12824 h 12824"/>
                <a:gd name="connsiteX4" fmla="*/ 0 w 21527"/>
                <a:gd name="connsiteY4" fmla="*/ 6376 h 12824"/>
                <a:gd name="connsiteX0" fmla="*/ 0 w 21676"/>
                <a:gd name="connsiteY0" fmla="*/ 6376 h 12824"/>
                <a:gd name="connsiteX1" fmla="*/ 9586 w 21676"/>
                <a:gd name="connsiteY1" fmla="*/ 0 h 12824"/>
                <a:gd name="connsiteX2" fmla="*/ 21676 w 21676"/>
                <a:gd name="connsiteY2" fmla="*/ 12824 h 12824"/>
                <a:gd name="connsiteX3" fmla="*/ 0 w 21676"/>
                <a:gd name="connsiteY3" fmla="*/ 12824 h 12824"/>
                <a:gd name="connsiteX4" fmla="*/ 0 w 21676"/>
                <a:gd name="connsiteY4" fmla="*/ 6376 h 12824"/>
                <a:gd name="connsiteX0" fmla="*/ 0 w 21676"/>
                <a:gd name="connsiteY0" fmla="*/ 6376 h 12824"/>
                <a:gd name="connsiteX1" fmla="*/ 9586 w 21676"/>
                <a:gd name="connsiteY1" fmla="*/ 0 h 12824"/>
                <a:gd name="connsiteX2" fmla="*/ 21676 w 21676"/>
                <a:gd name="connsiteY2" fmla="*/ 12824 h 12824"/>
                <a:gd name="connsiteX3" fmla="*/ 0 w 21676"/>
                <a:gd name="connsiteY3" fmla="*/ 12824 h 12824"/>
                <a:gd name="connsiteX4" fmla="*/ 0 w 21676"/>
                <a:gd name="connsiteY4" fmla="*/ 6376 h 12824"/>
                <a:gd name="connsiteX0" fmla="*/ 0 w 21676"/>
                <a:gd name="connsiteY0" fmla="*/ 6376 h 12824"/>
                <a:gd name="connsiteX1" fmla="*/ 9586 w 21676"/>
                <a:gd name="connsiteY1" fmla="*/ 0 h 12824"/>
                <a:gd name="connsiteX2" fmla="*/ 21676 w 21676"/>
                <a:gd name="connsiteY2" fmla="*/ 12824 h 12824"/>
                <a:gd name="connsiteX3" fmla="*/ 0 w 21676"/>
                <a:gd name="connsiteY3" fmla="*/ 12824 h 12824"/>
                <a:gd name="connsiteX4" fmla="*/ 0 w 21676"/>
                <a:gd name="connsiteY4" fmla="*/ 6376 h 12824"/>
                <a:gd name="connsiteX0" fmla="*/ 0 w 21676"/>
                <a:gd name="connsiteY0" fmla="*/ 6376 h 12824"/>
                <a:gd name="connsiteX1" fmla="*/ 9586 w 21676"/>
                <a:gd name="connsiteY1" fmla="*/ 0 h 12824"/>
                <a:gd name="connsiteX2" fmla="*/ 21676 w 21676"/>
                <a:gd name="connsiteY2" fmla="*/ 12824 h 12824"/>
                <a:gd name="connsiteX3" fmla="*/ 0 w 21676"/>
                <a:gd name="connsiteY3" fmla="*/ 12824 h 12824"/>
                <a:gd name="connsiteX4" fmla="*/ 0 w 21676"/>
                <a:gd name="connsiteY4" fmla="*/ 6376 h 12824"/>
                <a:gd name="connsiteX0" fmla="*/ 0 w 25779"/>
                <a:gd name="connsiteY0" fmla="*/ 6376 h 12824"/>
                <a:gd name="connsiteX1" fmla="*/ 9586 w 25779"/>
                <a:gd name="connsiteY1" fmla="*/ 0 h 12824"/>
                <a:gd name="connsiteX2" fmla="*/ 25779 w 25779"/>
                <a:gd name="connsiteY2" fmla="*/ 12709 h 12824"/>
                <a:gd name="connsiteX3" fmla="*/ 0 w 25779"/>
                <a:gd name="connsiteY3" fmla="*/ 12824 h 12824"/>
                <a:gd name="connsiteX4" fmla="*/ 0 w 25779"/>
                <a:gd name="connsiteY4" fmla="*/ 6376 h 12824"/>
                <a:gd name="connsiteX0" fmla="*/ 0 w 26166"/>
                <a:gd name="connsiteY0" fmla="*/ 6376 h 12824"/>
                <a:gd name="connsiteX1" fmla="*/ 9586 w 26166"/>
                <a:gd name="connsiteY1" fmla="*/ 0 h 12824"/>
                <a:gd name="connsiteX2" fmla="*/ 26166 w 26166"/>
                <a:gd name="connsiteY2" fmla="*/ 12709 h 12824"/>
                <a:gd name="connsiteX3" fmla="*/ 0 w 26166"/>
                <a:gd name="connsiteY3" fmla="*/ 12824 h 12824"/>
                <a:gd name="connsiteX4" fmla="*/ 0 w 26166"/>
                <a:gd name="connsiteY4" fmla="*/ 6376 h 12824"/>
                <a:gd name="connsiteX0" fmla="*/ 0 w 26166"/>
                <a:gd name="connsiteY0" fmla="*/ 6376 h 12824"/>
                <a:gd name="connsiteX1" fmla="*/ 9586 w 26166"/>
                <a:gd name="connsiteY1" fmla="*/ 0 h 12824"/>
                <a:gd name="connsiteX2" fmla="*/ 26166 w 26166"/>
                <a:gd name="connsiteY2" fmla="*/ 12709 h 12824"/>
                <a:gd name="connsiteX3" fmla="*/ 0 w 26166"/>
                <a:gd name="connsiteY3" fmla="*/ 12824 h 12824"/>
                <a:gd name="connsiteX4" fmla="*/ 0 w 26166"/>
                <a:gd name="connsiteY4" fmla="*/ 6376 h 12824"/>
                <a:gd name="connsiteX0" fmla="*/ 0 w 26255"/>
                <a:gd name="connsiteY0" fmla="*/ 6376 h 12824"/>
                <a:gd name="connsiteX1" fmla="*/ 9586 w 26255"/>
                <a:gd name="connsiteY1" fmla="*/ 0 h 12824"/>
                <a:gd name="connsiteX2" fmla="*/ 26255 w 26255"/>
                <a:gd name="connsiteY2" fmla="*/ 12766 h 12824"/>
                <a:gd name="connsiteX3" fmla="*/ 0 w 26255"/>
                <a:gd name="connsiteY3" fmla="*/ 12824 h 12824"/>
                <a:gd name="connsiteX4" fmla="*/ 0 w 26255"/>
                <a:gd name="connsiteY4" fmla="*/ 6376 h 12824"/>
                <a:gd name="connsiteX0" fmla="*/ 0 w 26196"/>
                <a:gd name="connsiteY0" fmla="*/ 6376 h 12881"/>
                <a:gd name="connsiteX1" fmla="*/ 9586 w 26196"/>
                <a:gd name="connsiteY1" fmla="*/ 0 h 12881"/>
                <a:gd name="connsiteX2" fmla="*/ 26196 w 26196"/>
                <a:gd name="connsiteY2" fmla="*/ 12881 h 12881"/>
                <a:gd name="connsiteX3" fmla="*/ 0 w 26196"/>
                <a:gd name="connsiteY3" fmla="*/ 12824 h 12881"/>
                <a:gd name="connsiteX4" fmla="*/ 0 w 26196"/>
                <a:gd name="connsiteY4" fmla="*/ 6376 h 12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196" h="12881">
                  <a:moveTo>
                    <a:pt x="0" y="6376"/>
                  </a:moveTo>
                  <a:cubicBezTo>
                    <a:pt x="4195" y="6020"/>
                    <a:pt x="6250" y="4083"/>
                    <a:pt x="9586" y="0"/>
                  </a:cubicBezTo>
                  <a:cubicBezTo>
                    <a:pt x="6619" y="5319"/>
                    <a:pt x="15352" y="10525"/>
                    <a:pt x="26196" y="12881"/>
                  </a:cubicBezTo>
                  <a:lnTo>
                    <a:pt x="0" y="12824"/>
                  </a:lnTo>
                  <a:lnTo>
                    <a:pt x="0" y="6376"/>
                  </a:lnTo>
                  <a:close/>
                </a:path>
              </a:pathLst>
            </a:custGeom>
            <a:solidFill>
              <a:srgbClr val="006E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26">
              <a:extLst>
                <a:ext uri="{FF2B5EF4-FFF2-40B4-BE49-F238E27FC236}">
                  <a16:creationId xmlns:a16="http://schemas.microsoft.com/office/drawing/2014/main" id="{86010307-D02F-5657-8875-5DA9FDE46DBC}"/>
                </a:ext>
              </a:extLst>
            </p:cNvPr>
            <p:cNvSpPr/>
            <p:nvPr/>
          </p:nvSpPr>
          <p:spPr>
            <a:xfrm flipH="1">
              <a:off x="-1012409" y="2965094"/>
              <a:ext cx="10029626" cy="3951899"/>
            </a:xfrm>
            <a:custGeom>
              <a:avLst/>
              <a:gdLst>
                <a:gd name="connsiteX0" fmla="*/ 6043524 w 10029626"/>
                <a:gd name="connsiteY0" fmla="*/ 0 h 3951899"/>
                <a:gd name="connsiteX1" fmla="*/ 0 w 10029626"/>
                <a:gd name="connsiteY1" fmla="*/ 1999659 h 3951899"/>
                <a:gd name="connsiteX2" fmla="*/ 0 w 10029626"/>
                <a:gd name="connsiteY2" fmla="*/ 3934793 h 3951899"/>
                <a:gd name="connsiteX3" fmla="*/ 10029626 w 10029626"/>
                <a:gd name="connsiteY3" fmla="*/ 3951899 h 3951899"/>
                <a:gd name="connsiteX4" fmla="*/ 6043524 w 10029626"/>
                <a:gd name="connsiteY4" fmla="*/ 0 h 3951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29626" h="3951899">
                  <a:moveTo>
                    <a:pt x="6043524" y="0"/>
                  </a:moveTo>
                  <a:cubicBezTo>
                    <a:pt x="5022859" y="889838"/>
                    <a:pt x="2596537" y="1892818"/>
                    <a:pt x="0" y="1999659"/>
                  </a:cubicBezTo>
                  <a:lnTo>
                    <a:pt x="0" y="3934793"/>
                  </a:lnTo>
                  <a:lnTo>
                    <a:pt x="10029626" y="3951899"/>
                  </a:lnTo>
                  <a:cubicBezTo>
                    <a:pt x="8968110" y="3554849"/>
                    <a:pt x="4235543" y="1527280"/>
                    <a:pt x="6043524" y="0"/>
                  </a:cubicBezTo>
                  <a:close/>
                </a:path>
              </a:pathLst>
            </a:custGeom>
            <a:solidFill>
              <a:srgbClr val="0080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자유형 25">
              <a:extLst>
                <a:ext uri="{FF2B5EF4-FFF2-40B4-BE49-F238E27FC236}">
                  <a16:creationId xmlns:a16="http://schemas.microsoft.com/office/drawing/2014/main" id="{8C1F85FF-AE5F-D217-FB38-8FB38DC027E0}"/>
                </a:ext>
              </a:extLst>
            </p:cNvPr>
            <p:cNvSpPr/>
            <p:nvPr/>
          </p:nvSpPr>
          <p:spPr>
            <a:xfrm flipH="1">
              <a:off x="1710512" y="3102847"/>
              <a:ext cx="10481488" cy="3814147"/>
            </a:xfrm>
            <a:custGeom>
              <a:avLst/>
              <a:gdLst>
                <a:gd name="connsiteX0" fmla="*/ 8824532 w 10481488"/>
                <a:gd name="connsiteY0" fmla="*/ 0 h 3814147"/>
                <a:gd name="connsiteX1" fmla="*/ 315769 w 10481488"/>
                <a:gd name="connsiteY1" fmla="*/ 2046927 h 3814147"/>
                <a:gd name="connsiteX2" fmla="*/ 0 w 10481488"/>
                <a:gd name="connsiteY2" fmla="*/ 2063481 h 3814147"/>
                <a:gd name="connsiteX3" fmla="*/ 0 w 10481488"/>
                <a:gd name="connsiteY3" fmla="*/ 3794892 h 3814147"/>
                <a:gd name="connsiteX4" fmla="*/ 10481488 w 10481488"/>
                <a:gd name="connsiteY4" fmla="*/ 3814147 h 3814147"/>
                <a:gd name="connsiteX5" fmla="*/ 8824532 w 10481488"/>
                <a:gd name="connsiteY5" fmla="*/ 0 h 3814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481488" h="3814147">
                  <a:moveTo>
                    <a:pt x="8824532" y="0"/>
                  </a:moveTo>
                  <a:cubicBezTo>
                    <a:pt x="7585374" y="1285688"/>
                    <a:pt x="3957960" y="1820341"/>
                    <a:pt x="315769" y="2046927"/>
                  </a:cubicBezTo>
                  <a:lnTo>
                    <a:pt x="0" y="2063481"/>
                  </a:lnTo>
                  <a:lnTo>
                    <a:pt x="0" y="3794892"/>
                  </a:lnTo>
                  <a:lnTo>
                    <a:pt x="10481488" y="3814147"/>
                  </a:lnTo>
                  <a:cubicBezTo>
                    <a:pt x="9936184" y="3176105"/>
                    <a:pt x="7223283" y="1785978"/>
                    <a:pt x="8824532" y="0"/>
                  </a:cubicBezTo>
                  <a:close/>
                </a:path>
              </a:pathLst>
            </a:custGeom>
            <a:solidFill>
              <a:srgbClr val="088E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07E0FCB3-20BB-5E50-713A-352529C384FF}"/>
                </a:ext>
              </a:extLst>
            </p:cNvPr>
            <p:cNvGrpSpPr/>
            <p:nvPr/>
          </p:nvGrpSpPr>
          <p:grpSpPr>
            <a:xfrm>
              <a:off x="1631190" y="2965093"/>
              <a:ext cx="2560654" cy="1253666"/>
              <a:chOff x="5558345" y="3541419"/>
              <a:chExt cx="2158339" cy="1056697"/>
            </a:xfrm>
          </p:grpSpPr>
          <p:sp>
            <p:nvSpPr>
              <p:cNvPr id="21" name="자유형: 도형 20">
                <a:extLst>
                  <a:ext uri="{FF2B5EF4-FFF2-40B4-BE49-F238E27FC236}">
                    <a16:creationId xmlns:a16="http://schemas.microsoft.com/office/drawing/2014/main" id="{49569D9C-95C7-15A3-EF8E-67D4BDEB63FA}"/>
                  </a:ext>
                </a:extLst>
              </p:cNvPr>
              <p:cNvSpPr/>
              <p:nvPr/>
            </p:nvSpPr>
            <p:spPr>
              <a:xfrm>
                <a:off x="5697776" y="3541419"/>
                <a:ext cx="2018908" cy="867658"/>
              </a:xfrm>
              <a:custGeom>
                <a:avLst/>
                <a:gdLst>
                  <a:gd name="connsiteX0" fmla="*/ 1971776 w 1975875"/>
                  <a:gd name="connsiteY0" fmla="*/ 570543 h 901023"/>
                  <a:gd name="connsiteX1" fmla="*/ 1387159 w 1975875"/>
                  <a:gd name="connsiteY1" fmla="*/ 285730 h 901023"/>
                  <a:gd name="connsiteX2" fmla="*/ 1132327 w 1975875"/>
                  <a:gd name="connsiteY2" fmla="*/ 450622 h 901023"/>
                  <a:gd name="connsiteX3" fmla="*/ 937455 w 1975875"/>
                  <a:gd name="connsiteY3" fmla="*/ 225769 h 901023"/>
                  <a:gd name="connsiteX4" fmla="*/ 472759 w 1975875"/>
                  <a:gd name="connsiteY4" fmla="*/ 525573 h 901023"/>
                  <a:gd name="connsiteX5" fmla="*/ 412799 w 1975875"/>
                  <a:gd name="connsiteY5" fmla="*/ 450622 h 901023"/>
                  <a:gd name="connsiteX6" fmla="*/ 38045 w 1975875"/>
                  <a:gd name="connsiteY6" fmla="*/ 900327 h 901023"/>
                  <a:gd name="connsiteX7" fmla="*/ 142976 w 1975875"/>
                  <a:gd name="connsiteY7" fmla="*/ 555553 h 901023"/>
                  <a:gd name="connsiteX8" fmla="*/ 8064 w 1975875"/>
                  <a:gd name="connsiteY8" fmla="*/ 630504 h 901023"/>
                  <a:gd name="connsiteX9" fmla="*/ 427789 w 1975875"/>
                  <a:gd name="connsiteY9" fmla="*/ 210779 h 901023"/>
                  <a:gd name="connsiteX10" fmla="*/ 952445 w 1975875"/>
                  <a:gd name="connsiteY10" fmla="*/ 917 h 901023"/>
                  <a:gd name="connsiteX11" fmla="*/ 1612012 w 1975875"/>
                  <a:gd name="connsiteY11" fmla="*/ 285730 h 901023"/>
                  <a:gd name="connsiteX12" fmla="*/ 1971776 w 1975875"/>
                  <a:gd name="connsiteY12" fmla="*/ 570543 h 901023"/>
                  <a:gd name="connsiteX0" fmla="*/ 1971776 w 1975796"/>
                  <a:gd name="connsiteY0" fmla="*/ 542176 h 872656"/>
                  <a:gd name="connsiteX1" fmla="*/ 1387159 w 1975796"/>
                  <a:gd name="connsiteY1" fmla="*/ 257363 h 872656"/>
                  <a:gd name="connsiteX2" fmla="*/ 1132327 w 1975796"/>
                  <a:gd name="connsiteY2" fmla="*/ 422255 h 872656"/>
                  <a:gd name="connsiteX3" fmla="*/ 937455 w 1975796"/>
                  <a:gd name="connsiteY3" fmla="*/ 197402 h 872656"/>
                  <a:gd name="connsiteX4" fmla="*/ 472759 w 1975796"/>
                  <a:gd name="connsiteY4" fmla="*/ 497206 h 872656"/>
                  <a:gd name="connsiteX5" fmla="*/ 412799 w 1975796"/>
                  <a:gd name="connsiteY5" fmla="*/ 422255 h 872656"/>
                  <a:gd name="connsiteX6" fmla="*/ 38045 w 1975796"/>
                  <a:gd name="connsiteY6" fmla="*/ 871960 h 872656"/>
                  <a:gd name="connsiteX7" fmla="*/ 142976 w 1975796"/>
                  <a:gd name="connsiteY7" fmla="*/ 527186 h 872656"/>
                  <a:gd name="connsiteX8" fmla="*/ 8064 w 1975796"/>
                  <a:gd name="connsiteY8" fmla="*/ 602137 h 872656"/>
                  <a:gd name="connsiteX9" fmla="*/ 427789 w 1975796"/>
                  <a:gd name="connsiteY9" fmla="*/ 182412 h 872656"/>
                  <a:gd name="connsiteX10" fmla="*/ 984195 w 1975796"/>
                  <a:gd name="connsiteY10" fmla="*/ 1125 h 872656"/>
                  <a:gd name="connsiteX11" fmla="*/ 1612012 w 1975796"/>
                  <a:gd name="connsiteY11" fmla="*/ 257363 h 872656"/>
                  <a:gd name="connsiteX12" fmla="*/ 1971776 w 1975796"/>
                  <a:gd name="connsiteY12" fmla="*/ 542176 h 872656"/>
                  <a:gd name="connsiteX0" fmla="*/ 1978126 w 1982067"/>
                  <a:gd name="connsiteY0" fmla="*/ 500901 h 872656"/>
                  <a:gd name="connsiteX1" fmla="*/ 1387159 w 1982067"/>
                  <a:gd name="connsiteY1" fmla="*/ 257363 h 872656"/>
                  <a:gd name="connsiteX2" fmla="*/ 1132327 w 1982067"/>
                  <a:gd name="connsiteY2" fmla="*/ 422255 h 872656"/>
                  <a:gd name="connsiteX3" fmla="*/ 937455 w 1982067"/>
                  <a:gd name="connsiteY3" fmla="*/ 197402 h 872656"/>
                  <a:gd name="connsiteX4" fmla="*/ 472759 w 1982067"/>
                  <a:gd name="connsiteY4" fmla="*/ 497206 h 872656"/>
                  <a:gd name="connsiteX5" fmla="*/ 412799 w 1982067"/>
                  <a:gd name="connsiteY5" fmla="*/ 422255 h 872656"/>
                  <a:gd name="connsiteX6" fmla="*/ 38045 w 1982067"/>
                  <a:gd name="connsiteY6" fmla="*/ 871960 h 872656"/>
                  <a:gd name="connsiteX7" fmla="*/ 142976 w 1982067"/>
                  <a:gd name="connsiteY7" fmla="*/ 527186 h 872656"/>
                  <a:gd name="connsiteX8" fmla="*/ 8064 w 1982067"/>
                  <a:gd name="connsiteY8" fmla="*/ 602137 h 872656"/>
                  <a:gd name="connsiteX9" fmla="*/ 427789 w 1982067"/>
                  <a:gd name="connsiteY9" fmla="*/ 182412 h 872656"/>
                  <a:gd name="connsiteX10" fmla="*/ 984195 w 1982067"/>
                  <a:gd name="connsiteY10" fmla="*/ 1125 h 872656"/>
                  <a:gd name="connsiteX11" fmla="*/ 1612012 w 1982067"/>
                  <a:gd name="connsiteY11" fmla="*/ 257363 h 872656"/>
                  <a:gd name="connsiteX12" fmla="*/ 1978126 w 1982067"/>
                  <a:gd name="connsiteY12" fmla="*/ 500901 h 872656"/>
                  <a:gd name="connsiteX0" fmla="*/ 1978126 w 1985359"/>
                  <a:gd name="connsiteY0" fmla="*/ 500901 h 872656"/>
                  <a:gd name="connsiteX1" fmla="*/ 1387159 w 1985359"/>
                  <a:gd name="connsiteY1" fmla="*/ 257363 h 872656"/>
                  <a:gd name="connsiteX2" fmla="*/ 1132327 w 1985359"/>
                  <a:gd name="connsiteY2" fmla="*/ 422255 h 872656"/>
                  <a:gd name="connsiteX3" fmla="*/ 937455 w 1985359"/>
                  <a:gd name="connsiteY3" fmla="*/ 197402 h 872656"/>
                  <a:gd name="connsiteX4" fmla="*/ 472759 w 1985359"/>
                  <a:gd name="connsiteY4" fmla="*/ 497206 h 872656"/>
                  <a:gd name="connsiteX5" fmla="*/ 412799 w 1985359"/>
                  <a:gd name="connsiteY5" fmla="*/ 422255 h 872656"/>
                  <a:gd name="connsiteX6" fmla="*/ 38045 w 1985359"/>
                  <a:gd name="connsiteY6" fmla="*/ 871960 h 872656"/>
                  <a:gd name="connsiteX7" fmla="*/ 142976 w 1985359"/>
                  <a:gd name="connsiteY7" fmla="*/ 527186 h 872656"/>
                  <a:gd name="connsiteX8" fmla="*/ 8064 w 1985359"/>
                  <a:gd name="connsiteY8" fmla="*/ 602137 h 872656"/>
                  <a:gd name="connsiteX9" fmla="*/ 427789 w 1985359"/>
                  <a:gd name="connsiteY9" fmla="*/ 182412 h 872656"/>
                  <a:gd name="connsiteX10" fmla="*/ 984195 w 1985359"/>
                  <a:gd name="connsiteY10" fmla="*/ 1125 h 872656"/>
                  <a:gd name="connsiteX11" fmla="*/ 1612012 w 1985359"/>
                  <a:gd name="connsiteY11" fmla="*/ 257363 h 872656"/>
                  <a:gd name="connsiteX12" fmla="*/ 1978126 w 1985359"/>
                  <a:gd name="connsiteY12" fmla="*/ 500901 h 872656"/>
                  <a:gd name="connsiteX0" fmla="*/ 1990826 w 1997812"/>
                  <a:gd name="connsiteY0" fmla="*/ 500901 h 872656"/>
                  <a:gd name="connsiteX1" fmla="*/ 1387159 w 1997812"/>
                  <a:gd name="connsiteY1" fmla="*/ 257363 h 872656"/>
                  <a:gd name="connsiteX2" fmla="*/ 1132327 w 1997812"/>
                  <a:gd name="connsiteY2" fmla="*/ 422255 h 872656"/>
                  <a:gd name="connsiteX3" fmla="*/ 937455 w 1997812"/>
                  <a:gd name="connsiteY3" fmla="*/ 197402 h 872656"/>
                  <a:gd name="connsiteX4" fmla="*/ 472759 w 1997812"/>
                  <a:gd name="connsiteY4" fmla="*/ 497206 h 872656"/>
                  <a:gd name="connsiteX5" fmla="*/ 412799 w 1997812"/>
                  <a:gd name="connsiteY5" fmla="*/ 422255 h 872656"/>
                  <a:gd name="connsiteX6" fmla="*/ 38045 w 1997812"/>
                  <a:gd name="connsiteY6" fmla="*/ 871960 h 872656"/>
                  <a:gd name="connsiteX7" fmla="*/ 142976 w 1997812"/>
                  <a:gd name="connsiteY7" fmla="*/ 527186 h 872656"/>
                  <a:gd name="connsiteX8" fmla="*/ 8064 w 1997812"/>
                  <a:gd name="connsiteY8" fmla="*/ 602137 h 872656"/>
                  <a:gd name="connsiteX9" fmla="*/ 427789 w 1997812"/>
                  <a:gd name="connsiteY9" fmla="*/ 182412 h 872656"/>
                  <a:gd name="connsiteX10" fmla="*/ 984195 w 1997812"/>
                  <a:gd name="connsiteY10" fmla="*/ 1125 h 872656"/>
                  <a:gd name="connsiteX11" fmla="*/ 1612012 w 1997812"/>
                  <a:gd name="connsiteY11" fmla="*/ 257363 h 872656"/>
                  <a:gd name="connsiteX12" fmla="*/ 1990826 w 1997812"/>
                  <a:gd name="connsiteY12" fmla="*/ 500901 h 872656"/>
                  <a:gd name="connsiteX0" fmla="*/ 1990826 w 1997812"/>
                  <a:gd name="connsiteY0" fmla="*/ 610089 h 872656"/>
                  <a:gd name="connsiteX1" fmla="*/ 1387159 w 1997812"/>
                  <a:gd name="connsiteY1" fmla="*/ 257363 h 872656"/>
                  <a:gd name="connsiteX2" fmla="*/ 1132327 w 1997812"/>
                  <a:gd name="connsiteY2" fmla="*/ 422255 h 872656"/>
                  <a:gd name="connsiteX3" fmla="*/ 937455 w 1997812"/>
                  <a:gd name="connsiteY3" fmla="*/ 197402 h 872656"/>
                  <a:gd name="connsiteX4" fmla="*/ 472759 w 1997812"/>
                  <a:gd name="connsiteY4" fmla="*/ 497206 h 872656"/>
                  <a:gd name="connsiteX5" fmla="*/ 412799 w 1997812"/>
                  <a:gd name="connsiteY5" fmla="*/ 422255 h 872656"/>
                  <a:gd name="connsiteX6" fmla="*/ 38045 w 1997812"/>
                  <a:gd name="connsiteY6" fmla="*/ 871960 h 872656"/>
                  <a:gd name="connsiteX7" fmla="*/ 142976 w 1997812"/>
                  <a:gd name="connsiteY7" fmla="*/ 527186 h 872656"/>
                  <a:gd name="connsiteX8" fmla="*/ 8064 w 1997812"/>
                  <a:gd name="connsiteY8" fmla="*/ 602137 h 872656"/>
                  <a:gd name="connsiteX9" fmla="*/ 427789 w 1997812"/>
                  <a:gd name="connsiteY9" fmla="*/ 182412 h 872656"/>
                  <a:gd name="connsiteX10" fmla="*/ 984195 w 1997812"/>
                  <a:gd name="connsiteY10" fmla="*/ 1125 h 872656"/>
                  <a:gd name="connsiteX11" fmla="*/ 1612012 w 1997812"/>
                  <a:gd name="connsiteY11" fmla="*/ 257363 h 872656"/>
                  <a:gd name="connsiteX12" fmla="*/ 1990826 w 1997812"/>
                  <a:gd name="connsiteY12" fmla="*/ 610089 h 872656"/>
                  <a:gd name="connsiteX0" fmla="*/ 1990826 w 1996040"/>
                  <a:gd name="connsiteY0" fmla="*/ 610089 h 872656"/>
                  <a:gd name="connsiteX1" fmla="*/ 1342199 w 1996040"/>
                  <a:gd name="connsiteY1" fmla="*/ 328014 h 872656"/>
                  <a:gd name="connsiteX2" fmla="*/ 1132327 w 1996040"/>
                  <a:gd name="connsiteY2" fmla="*/ 422255 h 872656"/>
                  <a:gd name="connsiteX3" fmla="*/ 937455 w 1996040"/>
                  <a:gd name="connsiteY3" fmla="*/ 197402 h 872656"/>
                  <a:gd name="connsiteX4" fmla="*/ 472759 w 1996040"/>
                  <a:gd name="connsiteY4" fmla="*/ 497206 h 872656"/>
                  <a:gd name="connsiteX5" fmla="*/ 412799 w 1996040"/>
                  <a:gd name="connsiteY5" fmla="*/ 422255 h 872656"/>
                  <a:gd name="connsiteX6" fmla="*/ 38045 w 1996040"/>
                  <a:gd name="connsiteY6" fmla="*/ 871960 h 872656"/>
                  <a:gd name="connsiteX7" fmla="*/ 142976 w 1996040"/>
                  <a:gd name="connsiteY7" fmla="*/ 527186 h 872656"/>
                  <a:gd name="connsiteX8" fmla="*/ 8064 w 1996040"/>
                  <a:gd name="connsiteY8" fmla="*/ 602137 h 872656"/>
                  <a:gd name="connsiteX9" fmla="*/ 427789 w 1996040"/>
                  <a:gd name="connsiteY9" fmla="*/ 182412 h 872656"/>
                  <a:gd name="connsiteX10" fmla="*/ 984195 w 1996040"/>
                  <a:gd name="connsiteY10" fmla="*/ 1125 h 872656"/>
                  <a:gd name="connsiteX11" fmla="*/ 1612012 w 1996040"/>
                  <a:gd name="connsiteY11" fmla="*/ 257363 h 872656"/>
                  <a:gd name="connsiteX12" fmla="*/ 1990826 w 1996040"/>
                  <a:gd name="connsiteY12" fmla="*/ 610089 h 872656"/>
                  <a:gd name="connsiteX0" fmla="*/ 1990826 w 1993072"/>
                  <a:gd name="connsiteY0" fmla="*/ 610089 h 872656"/>
                  <a:gd name="connsiteX1" fmla="*/ 1342199 w 1993072"/>
                  <a:gd name="connsiteY1" fmla="*/ 328014 h 872656"/>
                  <a:gd name="connsiteX2" fmla="*/ 1132327 w 1993072"/>
                  <a:gd name="connsiteY2" fmla="*/ 422255 h 872656"/>
                  <a:gd name="connsiteX3" fmla="*/ 937455 w 1993072"/>
                  <a:gd name="connsiteY3" fmla="*/ 197402 h 872656"/>
                  <a:gd name="connsiteX4" fmla="*/ 472759 w 1993072"/>
                  <a:gd name="connsiteY4" fmla="*/ 497206 h 872656"/>
                  <a:gd name="connsiteX5" fmla="*/ 412799 w 1993072"/>
                  <a:gd name="connsiteY5" fmla="*/ 422255 h 872656"/>
                  <a:gd name="connsiteX6" fmla="*/ 38045 w 1993072"/>
                  <a:gd name="connsiteY6" fmla="*/ 871960 h 872656"/>
                  <a:gd name="connsiteX7" fmla="*/ 142976 w 1993072"/>
                  <a:gd name="connsiteY7" fmla="*/ 527186 h 872656"/>
                  <a:gd name="connsiteX8" fmla="*/ 8064 w 1993072"/>
                  <a:gd name="connsiteY8" fmla="*/ 602137 h 872656"/>
                  <a:gd name="connsiteX9" fmla="*/ 427789 w 1993072"/>
                  <a:gd name="connsiteY9" fmla="*/ 182412 h 872656"/>
                  <a:gd name="connsiteX10" fmla="*/ 984195 w 1993072"/>
                  <a:gd name="connsiteY10" fmla="*/ 1125 h 872656"/>
                  <a:gd name="connsiteX11" fmla="*/ 1534938 w 1993072"/>
                  <a:gd name="connsiteY11" fmla="*/ 257363 h 872656"/>
                  <a:gd name="connsiteX12" fmla="*/ 1990826 w 1993072"/>
                  <a:gd name="connsiteY12" fmla="*/ 610089 h 872656"/>
                  <a:gd name="connsiteX0" fmla="*/ 1990826 w 2018908"/>
                  <a:gd name="connsiteY0" fmla="*/ 610089 h 872656"/>
                  <a:gd name="connsiteX1" fmla="*/ 1342199 w 2018908"/>
                  <a:gd name="connsiteY1" fmla="*/ 328014 h 872656"/>
                  <a:gd name="connsiteX2" fmla="*/ 1132327 w 2018908"/>
                  <a:gd name="connsiteY2" fmla="*/ 422255 h 872656"/>
                  <a:gd name="connsiteX3" fmla="*/ 937455 w 2018908"/>
                  <a:gd name="connsiteY3" fmla="*/ 197402 h 872656"/>
                  <a:gd name="connsiteX4" fmla="*/ 472759 w 2018908"/>
                  <a:gd name="connsiteY4" fmla="*/ 497206 h 872656"/>
                  <a:gd name="connsiteX5" fmla="*/ 412799 w 2018908"/>
                  <a:gd name="connsiteY5" fmla="*/ 422255 h 872656"/>
                  <a:gd name="connsiteX6" fmla="*/ 38045 w 2018908"/>
                  <a:gd name="connsiteY6" fmla="*/ 871960 h 872656"/>
                  <a:gd name="connsiteX7" fmla="*/ 142976 w 2018908"/>
                  <a:gd name="connsiteY7" fmla="*/ 527186 h 872656"/>
                  <a:gd name="connsiteX8" fmla="*/ 8064 w 2018908"/>
                  <a:gd name="connsiteY8" fmla="*/ 602137 h 872656"/>
                  <a:gd name="connsiteX9" fmla="*/ 427789 w 2018908"/>
                  <a:gd name="connsiteY9" fmla="*/ 182412 h 872656"/>
                  <a:gd name="connsiteX10" fmla="*/ 984195 w 2018908"/>
                  <a:gd name="connsiteY10" fmla="*/ 1125 h 872656"/>
                  <a:gd name="connsiteX11" fmla="*/ 1534938 w 2018908"/>
                  <a:gd name="connsiteY11" fmla="*/ 257363 h 872656"/>
                  <a:gd name="connsiteX12" fmla="*/ 1990826 w 2018908"/>
                  <a:gd name="connsiteY12" fmla="*/ 610089 h 872656"/>
                  <a:gd name="connsiteX0" fmla="*/ 1990826 w 2018908"/>
                  <a:gd name="connsiteY0" fmla="*/ 610089 h 872656"/>
                  <a:gd name="connsiteX1" fmla="*/ 1342199 w 2018908"/>
                  <a:gd name="connsiteY1" fmla="*/ 328014 h 872656"/>
                  <a:gd name="connsiteX2" fmla="*/ 1132327 w 2018908"/>
                  <a:gd name="connsiteY2" fmla="*/ 422255 h 872656"/>
                  <a:gd name="connsiteX3" fmla="*/ 937455 w 2018908"/>
                  <a:gd name="connsiteY3" fmla="*/ 197402 h 872656"/>
                  <a:gd name="connsiteX4" fmla="*/ 472759 w 2018908"/>
                  <a:gd name="connsiteY4" fmla="*/ 497206 h 872656"/>
                  <a:gd name="connsiteX5" fmla="*/ 412799 w 2018908"/>
                  <a:gd name="connsiteY5" fmla="*/ 422255 h 872656"/>
                  <a:gd name="connsiteX6" fmla="*/ 38045 w 2018908"/>
                  <a:gd name="connsiteY6" fmla="*/ 871960 h 872656"/>
                  <a:gd name="connsiteX7" fmla="*/ 142976 w 2018908"/>
                  <a:gd name="connsiteY7" fmla="*/ 527186 h 872656"/>
                  <a:gd name="connsiteX8" fmla="*/ 8064 w 2018908"/>
                  <a:gd name="connsiteY8" fmla="*/ 602137 h 872656"/>
                  <a:gd name="connsiteX9" fmla="*/ 427789 w 2018908"/>
                  <a:gd name="connsiteY9" fmla="*/ 182412 h 872656"/>
                  <a:gd name="connsiteX10" fmla="*/ 984195 w 2018908"/>
                  <a:gd name="connsiteY10" fmla="*/ 1125 h 872656"/>
                  <a:gd name="connsiteX11" fmla="*/ 1534938 w 2018908"/>
                  <a:gd name="connsiteY11" fmla="*/ 257363 h 872656"/>
                  <a:gd name="connsiteX12" fmla="*/ 1990826 w 2018908"/>
                  <a:gd name="connsiteY12" fmla="*/ 610089 h 872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018908" h="872656">
                    <a:moveTo>
                      <a:pt x="1990826" y="610089"/>
                    </a:moveTo>
                    <a:cubicBezTo>
                      <a:pt x="1849516" y="551213"/>
                      <a:pt x="1485282" y="359320"/>
                      <a:pt x="1342199" y="328014"/>
                    </a:cubicBezTo>
                    <a:cubicBezTo>
                      <a:pt x="1199116" y="296708"/>
                      <a:pt x="1239926" y="500547"/>
                      <a:pt x="1132327" y="422255"/>
                    </a:cubicBezTo>
                    <a:cubicBezTo>
                      <a:pt x="1024728" y="343963"/>
                      <a:pt x="1047383" y="184910"/>
                      <a:pt x="937455" y="197402"/>
                    </a:cubicBezTo>
                    <a:cubicBezTo>
                      <a:pt x="827527" y="209894"/>
                      <a:pt x="560202" y="459731"/>
                      <a:pt x="472759" y="497206"/>
                    </a:cubicBezTo>
                    <a:cubicBezTo>
                      <a:pt x="385316" y="534681"/>
                      <a:pt x="485251" y="359796"/>
                      <a:pt x="412799" y="422255"/>
                    </a:cubicBezTo>
                    <a:cubicBezTo>
                      <a:pt x="340347" y="484714"/>
                      <a:pt x="83015" y="854472"/>
                      <a:pt x="38045" y="871960"/>
                    </a:cubicBezTo>
                    <a:cubicBezTo>
                      <a:pt x="-6925" y="889448"/>
                      <a:pt x="147973" y="572156"/>
                      <a:pt x="142976" y="527186"/>
                    </a:cubicBezTo>
                    <a:cubicBezTo>
                      <a:pt x="137979" y="482216"/>
                      <a:pt x="-39405" y="659599"/>
                      <a:pt x="8064" y="602137"/>
                    </a:cubicBezTo>
                    <a:cubicBezTo>
                      <a:pt x="55533" y="544675"/>
                      <a:pt x="265101" y="282581"/>
                      <a:pt x="427789" y="182412"/>
                    </a:cubicBezTo>
                    <a:cubicBezTo>
                      <a:pt x="590477" y="82243"/>
                      <a:pt x="786824" y="-11367"/>
                      <a:pt x="984195" y="1125"/>
                    </a:cubicBezTo>
                    <a:cubicBezTo>
                      <a:pt x="1181565" y="13617"/>
                      <a:pt x="1367166" y="155869"/>
                      <a:pt x="1534938" y="257363"/>
                    </a:cubicBezTo>
                    <a:cubicBezTo>
                      <a:pt x="1702710" y="358857"/>
                      <a:pt x="2132136" y="668965"/>
                      <a:pt x="1990826" y="610089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자유형: 도형 21">
                <a:extLst>
                  <a:ext uri="{FF2B5EF4-FFF2-40B4-BE49-F238E27FC236}">
                    <a16:creationId xmlns:a16="http://schemas.microsoft.com/office/drawing/2014/main" id="{4A00258F-D5FF-FBE0-5A9D-AD62D1EBD8F2}"/>
                  </a:ext>
                </a:extLst>
              </p:cNvPr>
              <p:cNvSpPr/>
              <p:nvPr/>
            </p:nvSpPr>
            <p:spPr>
              <a:xfrm>
                <a:off x="6019285" y="4200525"/>
                <a:ext cx="76715" cy="203046"/>
              </a:xfrm>
              <a:custGeom>
                <a:avLst/>
                <a:gdLst>
                  <a:gd name="connsiteX0" fmla="*/ 143390 w 146013"/>
                  <a:gd name="connsiteY0" fmla="*/ 81 h 203127"/>
                  <a:gd name="connsiteX1" fmla="*/ 86240 w 146013"/>
                  <a:gd name="connsiteY1" fmla="*/ 190581 h 203127"/>
                  <a:gd name="connsiteX2" fmla="*/ 515 w 146013"/>
                  <a:gd name="connsiteY2" fmla="*/ 166769 h 203127"/>
                  <a:gd name="connsiteX3" fmla="*/ 143390 w 146013"/>
                  <a:gd name="connsiteY3" fmla="*/ 81 h 2031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6013" h="203127">
                    <a:moveTo>
                      <a:pt x="143390" y="81"/>
                    </a:moveTo>
                    <a:cubicBezTo>
                      <a:pt x="157677" y="4050"/>
                      <a:pt x="110052" y="162800"/>
                      <a:pt x="86240" y="190581"/>
                    </a:cubicBezTo>
                    <a:cubicBezTo>
                      <a:pt x="62428" y="218362"/>
                      <a:pt x="-6629" y="195344"/>
                      <a:pt x="515" y="166769"/>
                    </a:cubicBezTo>
                    <a:cubicBezTo>
                      <a:pt x="7659" y="138194"/>
                      <a:pt x="129103" y="-3888"/>
                      <a:pt x="143390" y="8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자유형: 도형 22">
                <a:extLst>
                  <a:ext uri="{FF2B5EF4-FFF2-40B4-BE49-F238E27FC236}">
                    <a16:creationId xmlns:a16="http://schemas.microsoft.com/office/drawing/2014/main" id="{B576588B-EE40-4183-524E-45F743C8A7C5}"/>
                  </a:ext>
                </a:extLst>
              </p:cNvPr>
              <p:cNvSpPr/>
              <p:nvPr/>
            </p:nvSpPr>
            <p:spPr>
              <a:xfrm>
                <a:off x="5558345" y="4473906"/>
                <a:ext cx="76967" cy="124210"/>
              </a:xfrm>
              <a:custGeom>
                <a:avLst/>
                <a:gdLst>
                  <a:gd name="connsiteX0" fmla="*/ 143390 w 146013"/>
                  <a:gd name="connsiteY0" fmla="*/ 81 h 203127"/>
                  <a:gd name="connsiteX1" fmla="*/ 86240 w 146013"/>
                  <a:gd name="connsiteY1" fmla="*/ 190581 h 203127"/>
                  <a:gd name="connsiteX2" fmla="*/ 515 w 146013"/>
                  <a:gd name="connsiteY2" fmla="*/ 166769 h 203127"/>
                  <a:gd name="connsiteX3" fmla="*/ 143390 w 146013"/>
                  <a:gd name="connsiteY3" fmla="*/ 81 h 203127"/>
                  <a:gd name="connsiteX0" fmla="*/ 143390 w 148164"/>
                  <a:gd name="connsiteY0" fmla="*/ 81 h 203127"/>
                  <a:gd name="connsiteX1" fmla="*/ 86240 w 148164"/>
                  <a:gd name="connsiteY1" fmla="*/ 190581 h 203127"/>
                  <a:gd name="connsiteX2" fmla="*/ 515 w 148164"/>
                  <a:gd name="connsiteY2" fmla="*/ 166769 h 203127"/>
                  <a:gd name="connsiteX3" fmla="*/ 143390 w 148164"/>
                  <a:gd name="connsiteY3" fmla="*/ 81 h 203127"/>
                  <a:gd name="connsiteX0" fmla="*/ 155404 w 160996"/>
                  <a:gd name="connsiteY0" fmla="*/ 514 h 198703"/>
                  <a:gd name="connsiteX1" fmla="*/ 98254 w 160996"/>
                  <a:gd name="connsiteY1" fmla="*/ 191014 h 198703"/>
                  <a:gd name="connsiteX2" fmla="*/ 444 w 160996"/>
                  <a:gd name="connsiteY2" fmla="*/ 135933 h 198703"/>
                  <a:gd name="connsiteX3" fmla="*/ 155404 w 160996"/>
                  <a:gd name="connsiteY3" fmla="*/ 514 h 198703"/>
                  <a:gd name="connsiteX0" fmla="*/ 155404 w 160996"/>
                  <a:gd name="connsiteY0" fmla="*/ 727 h 203877"/>
                  <a:gd name="connsiteX1" fmla="*/ 98254 w 160996"/>
                  <a:gd name="connsiteY1" fmla="*/ 191227 h 203877"/>
                  <a:gd name="connsiteX2" fmla="*/ 444 w 160996"/>
                  <a:gd name="connsiteY2" fmla="*/ 136146 h 203877"/>
                  <a:gd name="connsiteX3" fmla="*/ 155404 w 160996"/>
                  <a:gd name="connsiteY3" fmla="*/ 727 h 2038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0996" h="203877">
                    <a:moveTo>
                      <a:pt x="155404" y="727"/>
                    </a:moveTo>
                    <a:cubicBezTo>
                      <a:pt x="171706" y="9907"/>
                      <a:pt x="152281" y="132177"/>
                      <a:pt x="98254" y="191227"/>
                    </a:cubicBezTo>
                    <a:cubicBezTo>
                      <a:pt x="74442" y="219008"/>
                      <a:pt x="-6701" y="201201"/>
                      <a:pt x="444" y="136146"/>
                    </a:cubicBezTo>
                    <a:cubicBezTo>
                      <a:pt x="7589" y="71091"/>
                      <a:pt x="139102" y="-8453"/>
                      <a:pt x="155404" y="727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4" name="자유형: 도형 23">
                <a:extLst>
                  <a:ext uri="{FF2B5EF4-FFF2-40B4-BE49-F238E27FC236}">
                    <a16:creationId xmlns:a16="http://schemas.microsoft.com/office/drawing/2014/main" id="{66B4DC3B-63AC-905D-24FB-48520703DA9A}"/>
                  </a:ext>
                </a:extLst>
              </p:cNvPr>
              <p:cNvSpPr/>
              <p:nvPr/>
            </p:nvSpPr>
            <p:spPr>
              <a:xfrm>
                <a:off x="5573970" y="4090947"/>
                <a:ext cx="45719" cy="73752"/>
              </a:xfrm>
              <a:custGeom>
                <a:avLst/>
                <a:gdLst>
                  <a:gd name="connsiteX0" fmla="*/ 143390 w 146013"/>
                  <a:gd name="connsiteY0" fmla="*/ 81 h 203127"/>
                  <a:gd name="connsiteX1" fmla="*/ 86240 w 146013"/>
                  <a:gd name="connsiteY1" fmla="*/ 190581 h 203127"/>
                  <a:gd name="connsiteX2" fmla="*/ 515 w 146013"/>
                  <a:gd name="connsiteY2" fmla="*/ 166769 h 203127"/>
                  <a:gd name="connsiteX3" fmla="*/ 143390 w 146013"/>
                  <a:gd name="connsiteY3" fmla="*/ 81 h 2031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6013" h="203127">
                    <a:moveTo>
                      <a:pt x="143390" y="81"/>
                    </a:moveTo>
                    <a:cubicBezTo>
                      <a:pt x="157677" y="4050"/>
                      <a:pt x="110052" y="162800"/>
                      <a:pt x="86240" y="190581"/>
                    </a:cubicBezTo>
                    <a:cubicBezTo>
                      <a:pt x="62428" y="218362"/>
                      <a:pt x="-6629" y="195344"/>
                      <a:pt x="515" y="166769"/>
                    </a:cubicBezTo>
                    <a:cubicBezTo>
                      <a:pt x="7659" y="138194"/>
                      <a:pt x="129103" y="-3888"/>
                      <a:pt x="143390" y="8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5" name="자유형: 도형 24">
                <a:extLst>
                  <a:ext uri="{FF2B5EF4-FFF2-40B4-BE49-F238E27FC236}">
                    <a16:creationId xmlns:a16="http://schemas.microsoft.com/office/drawing/2014/main" id="{563CFCD1-B72D-5146-A5DD-D688212ABC66}"/>
                  </a:ext>
                </a:extLst>
              </p:cNvPr>
              <p:cNvSpPr/>
              <p:nvPr/>
            </p:nvSpPr>
            <p:spPr>
              <a:xfrm>
                <a:off x="5672158" y="4164699"/>
                <a:ext cx="36000" cy="36000"/>
              </a:xfrm>
              <a:custGeom>
                <a:avLst/>
                <a:gdLst>
                  <a:gd name="connsiteX0" fmla="*/ 143390 w 146013"/>
                  <a:gd name="connsiteY0" fmla="*/ 81 h 203127"/>
                  <a:gd name="connsiteX1" fmla="*/ 86240 w 146013"/>
                  <a:gd name="connsiteY1" fmla="*/ 190581 h 203127"/>
                  <a:gd name="connsiteX2" fmla="*/ 515 w 146013"/>
                  <a:gd name="connsiteY2" fmla="*/ 166769 h 203127"/>
                  <a:gd name="connsiteX3" fmla="*/ 143390 w 146013"/>
                  <a:gd name="connsiteY3" fmla="*/ 81 h 2031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6013" h="203127">
                    <a:moveTo>
                      <a:pt x="143390" y="81"/>
                    </a:moveTo>
                    <a:cubicBezTo>
                      <a:pt x="157677" y="4050"/>
                      <a:pt x="110052" y="162800"/>
                      <a:pt x="86240" y="190581"/>
                    </a:cubicBezTo>
                    <a:cubicBezTo>
                      <a:pt x="62428" y="218362"/>
                      <a:pt x="-6629" y="195344"/>
                      <a:pt x="515" y="166769"/>
                    </a:cubicBezTo>
                    <a:cubicBezTo>
                      <a:pt x="7659" y="138194"/>
                      <a:pt x="129103" y="-3888"/>
                      <a:pt x="143390" y="8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3295" name="그룹 3294">
            <a:extLst>
              <a:ext uri="{FF2B5EF4-FFF2-40B4-BE49-F238E27FC236}">
                <a16:creationId xmlns:a16="http://schemas.microsoft.com/office/drawing/2014/main" id="{B3DC7AFA-9C86-C3CE-0C82-70D9FABA34CF}"/>
              </a:ext>
            </a:extLst>
          </p:cNvPr>
          <p:cNvGrpSpPr/>
          <p:nvPr/>
        </p:nvGrpSpPr>
        <p:grpSpPr>
          <a:xfrm>
            <a:off x="613764" y="2965093"/>
            <a:ext cx="18990872" cy="3951901"/>
            <a:chOff x="-6798872" y="2965093"/>
            <a:chExt cx="18990872" cy="3951901"/>
          </a:xfrm>
        </p:grpSpPr>
        <p:sp>
          <p:nvSpPr>
            <p:cNvPr id="3296" name="순서도: 수동 입력 5">
              <a:extLst>
                <a:ext uri="{FF2B5EF4-FFF2-40B4-BE49-F238E27FC236}">
                  <a16:creationId xmlns:a16="http://schemas.microsoft.com/office/drawing/2014/main" id="{CBEB0174-CC02-D5FD-B038-D9066041FC33}"/>
                </a:ext>
              </a:extLst>
            </p:cNvPr>
            <p:cNvSpPr/>
            <p:nvPr/>
          </p:nvSpPr>
          <p:spPr>
            <a:xfrm flipH="1">
              <a:off x="-6798872" y="3045296"/>
              <a:ext cx="15170344" cy="3865766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" fmla="*/ 0 w 10000"/>
                <a:gd name="connsiteY0" fmla="*/ 3552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3552 h 10000"/>
                <a:gd name="connsiteX0" fmla="*/ 0 w 10000"/>
                <a:gd name="connsiteY0" fmla="*/ 3552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3552 h 10000"/>
                <a:gd name="connsiteX0" fmla="*/ 0 w 10000"/>
                <a:gd name="connsiteY0" fmla="*/ 3552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3552 h 10000"/>
                <a:gd name="connsiteX0" fmla="*/ 0 w 11322"/>
                <a:gd name="connsiteY0" fmla="*/ 3966 h 10414"/>
                <a:gd name="connsiteX1" fmla="*/ 11322 w 11322"/>
                <a:gd name="connsiteY1" fmla="*/ 0 h 10414"/>
                <a:gd name="connsiteX2" fmla="*/ 10000 w 11322"/>
                <a:gd name="connsiteY2" fmla="*/ 10414 h 10414"/>
                <a:gd name="connsiteX3" fmla="*/ 0 w 11322"/>
                <a:gd name="connsiteY3" fmla="*/ 10414 h 10414"/>
                <a:gd name="connsiteX4" fmla="*/ 0 w 11322"/>
                <a:gd name="connsiteY4" fmla="*/ 3966 h 10414"/>
                <a:gd name="connsiteX0" fmla="*/ 0 w 11322"/>
                <a:gd name="connsiteY0" fmla="*/ 3966 h 10414"/>
                <a:gd name="connsiteX1" fmla="*/ 11322 w 11322"/>
                <a:gd name="connsiteY1" fmla="*/ 0 h 10414"/>
                <a:gd name="connsiteX2" fmla="*/ 10000 w 11322"/>
                <a:gd name="connsiteY2" fmla="*/ 10414 h 10414"/>
                <a:gd name="connsiteX3" fmla="*/ 0 w 11322"/>
                <a:gd name="connsiteY3" fmla="*/ 10414 h 10414"/>
                <a:gd name="connsiteX4" fmla="*/ 0 w 11322"/>
                <a:gd name="connsiteY4" fmla="*/ 3966 h 10414"/>
                <a:gd name="connsiteX0" fmla="*/ 0 w 11322"/>
                <a:gd name="connsiteY0" fmla="*/ 3966 h 10414"/>
                <a:gd name="connsiteX1" fmla="*/ 11322 w 11322"/>
                <a:gd name="connsiteY1" fmla="*/ 0 h 10414"/>
                <a:gd name="connsiteX2" fmla="*/ 10000 w 11322"/>
                <a:gd name="connsiteY2" fmla="*/ 10414 h 10414"/>
                <a:gd name="connsiteX3" fmla="*/ 0 w 11322"/>
                <a:gd name="connsiteY3" fmla="*/ 10414 h 10414"/>
                <a:gd name="connsiteX4" fmla="*/ 0 w 11322"/>
                <a:gd name="connsiteY4" fmla="*/ 3966 h 10414"/>
                <a:gd name="connsiteX0" fmla="*/ 0 w 10042"/>
                <a:gd name="connsiteY0" fmla="*/ 6204 h 12652"/>
                <a:gd name="connsiteX1" fmla="*/ 10042 w 10042"/>
                <a:gd name="connsiteY1" fmla="*/ 0 h 12652"/>
                <a:gd name="connsiteX2" fmla="*/ 10000 w 10042"/>
                <a:gd name="connsiteY2" fmla="*/ 12652 h 12652"/>
                <a:gd name="connsiteX3" fmla="*/ 0 w 10042"/>
                <a:gd name="connsiteY3" fmla="*/ 12652 h 12652"/>
                <a:gd name="connsiteX4" fmla="*/ 0 w 10042"/>
                <a:gd name="connsiteY4" fmla="*/ 6204 h 12652"/>
                <a:gd name="connsiteX0" fmla="*/ 0 w 10042"/>
                <a:gd name="connsiteY0" fmla="*/ 6204 h 12652"/>
                <a:gd name="connsiteX1" fmla="*/ 10042 w 10042"/>
                <a:gd name="connsiteY1" fmla="*/ 0 h 12652"/>
                <a:gd name="connsiteX2" fmla="*/ 10000 w 10042"/>
                <a:gd name="connsiteY2" fmla="*/ 12652 h 12652"/>
                <a:gd name="connsiteX3" fmla="*/ 0 w 10042"/>
                <a:gd name="connsiteY3" fmla="*/ 12652 h 12652"/>
                <a:gd name="connsiteX4" fmla="*/ 0 w 10042"/>
                <a:gd name="connsiteY4" fmla="*/ 6204 h 12652"/>
                <a:gd name="connsiteX0" fmla="*/ 0 w 12587"/>
                <a:gd name="connsiteY0" fmla="*/ 6204 h 12709"/>
                <a:gd name="connsiteX1" fmla="*/ 10042 w 12587"/>
                <a:gd name="connsiteY1" fmla="*/ 0 h 12709"/>
                <a:gd name="connsiteX2" fmla="*/ 12587 w 12587"/>
                <a:gd name="connsiteY2" fmla="*/ 12709 h 12709"/>
                <a:gd name="connsiteX3" fmla="*/ 0 w 12587"/>
                <a:gd name="connsiteY3" fmla="*/ 12652 h 12709"/>
                <a:gd name="connsiteX4" fmla="*/ 0 w 12587"/>
                <a:gd name="connsiteY4" fmla="*/ 6204 h 12709"/>
                <a:gd name="connsiteX0" fmla="*/ 0 w 12587"/>
                <a:gd name="connsiteY0" fmla="*/ 6204 h 12709"/>
                <a:gd name="connsiteX1" fmla="*/ 10042 w 12587"/>
                <a:gd name="connsiteY1" fmla="*/ 0 h 12709"/>
                <a:gd name="connsiteX2" fmla="*/ 12587 w 12587"/>
                <a:gd name="connsiteY2" fmla="*/ 12709 h 12709"/>
                <a:gd name="connsiteX3" fmla="*/ 0 w 12587"/>
                <a:gd name="connsiteY3" fmla="*/ 12652 h 12709"/>
                <a:gd name="connsiteX4" fmla="*/ 0 w 12587"/>
                <a:gd name="connsiteY4" fmla="*/ 6204 h 12709"/>
                <a:gd name="connsiteX0" fmla="*/ 0 w 12587"/>
                <a:gd name="connsiteY0" fmla="*/ 6204 h 12709"/>
                <a:gd name="connsiteX1" fmla="*/ 9959 w 12587"/>
                <a:gd name="connsiteY1" fmla="*/ 0 h 12709"/>
                <a:gd name="connsiteX2" fmla="*/ 12587 w 12587"/>
                <a:gd name="connsiteY2" fmla="*/ 12709 h 12709"/>
                <a:gd name="connsiteX3" fmla="*/ 0 w 12587"/>
                <a:gd name="connsiteY3" fmla="*/ 12652 h 12709"/>
                <a:gd name="connsiteX4" fmla="*/ 0 w 12587"/>
                <a:gd name="connsiteY4" fmla="*/ 6204 h 12709"/>
                <a:gd name="connsiteX0" fmla="*/ 0 w 12587"/>
                <a:gd name="connsiteY0" fmla="*/ 6663 h 13168"/>
                <a:gd name="connsiteX1" fmla="*/ 9764 w 12587"/>
                <a:gd name="connsiteY1" fmla="*/ 0 h 13168"/>
                <a:gd name="connsiteX2" fmla="*/ 12587 w 12587"/>
                <a:gd name="connsiteY2" fmla="*/ 13168 h 13168"/>
                <a:gd name="connsiteX3" fmla="*/ 0 w 12587"/>
                <a:gd name="connsiteY3" fmla="*/ 13111 h 13168"/>
                <a:gd name="connsiteX4" fmla="*/ 0 w 12587"/>
                <a:gd name="connsiteY4" fmla="*/ 6663 h 13168"/>
                <a:gd name="connsiteX0" fmla="*/ 0 w 14117"/>
                <a:gd name="connsiteY0" fmla="*/ 6663 h 13225"/>
                <a:gd name="connsiteX1" fmla="*/ 9764 w 14117"/>
                <a:gd name="connsiteY1" fmla="*/ 0 h 13225"/>
                <a:gd name="connsiteX2" fmla="*/ 14117 w 14117"/>
                <a:gd name="connsiteY2" fmla="*/ 13225 h 13225"/>
                <a:gd name="connsiteX3" fmla="*/ 0 w 14117"/>
                <a:gd name="connsiteY3" fmla="*/ 13111 h 13225"/>
                <a:gd name="connsiteX4" fmla="*/ 0 w 14117"/>
                <a:gd name="connsiteY4" fmla="*/ 6663 h 13225"/>
                <a:gd name="connsiteX0" fmla="*/ 0 w 14117"/>
                <a:gd name="connsiteY0" fmla="*/ 6663 h 13225"/>
                <a:gd name="connsiteX1" fmla="*/ 9764 w 14117"/>
                <a:gd name="connsiteY1" fmla="*/ 0 h 13225"/>
                <a:gd name="connsiteX2" fmla="*/ 14117 w 14117"/>
                <a:gd name="connsiteY2" fmla="*/ 13225 h 13225"/>
                <a:gd name="connsiteX3" fmla="*/ 0 w 14117"/>
                <a:gd name="connsiteY3" fmla="*/ 13111 h 13225"/>
                <a:gd name="connsiteX4" fmla="*/ 0 w 14117"/>
                <a:gd name="connsiteY4" fmla="*/ 6663 h 13225"/>
                <a:gd name="connsiteX0" fmla="*/ 0 w 14117"/>
                <a:gd name="connsiteY0" fmla="*/ 6663 h 13225"/>
                <a:gd name="connsiteX1" fmla="*/ 9764 w 14117"/>
                <a:gd name="connsiteY1" fmla="*/ 0 h 13225"/>
                <a:gd name="connsiteX2" fmla="*/ 14117 w 14117"/>
                <a:gd name="connsiteY2" fmla="*/ 13225 h 13225"/>
                <a:gd name="connsiteX3" fmla="*/ 0 w 14117"/>
                <a:gd name="connsiteY3" fmla="*/ 13111 h 13225"/>
                <a:gd name="connsiteX4" fmla="*/ 0 w 14117"/>
                <a:gd name="connsiteY4" fmla="*/ 6663 h 13225"/>
                <a:gd name="connsiteX0" fmla="*/ 0 w 14117"/>
                <a:gd name="connsiteY0" fmla="*/ 6663 h 13225"/>
                <a:gd name="connsiteX1" fmla="*/ 9764 w 14117"/>
                <a:gd name="connsiteY1" fmla="*/ 0 h 13225"/>
                <a:gd name="connsiteX2" fmla="*/ 14117 w 14117"/>
                <a:gd name="connsiteY2" fmla="*/ 13225 h 13225"/>
                <a:gd name="connsiteX3" fmla="*/ 0 w 14117"/>
                <a:gd name="connsiteY3" fmla="*/ 13111 h 13225"/>
                <a:gd name="connsiteX4" fmla="*/ 0 w 14117"/>
                <a:gd name="connsiteY4" fmla="*/ 6663 h 13225"/>
                <a:gd name="connsiteX0" fmla="*/ 0 w 16204"/>
                <a:gd name="connsiteY0" fmla="*/ 6663 h 13168"/>
                <a:gd name="connsiteX1" fmla="*/ 9764 w 16204"/>
                <a:gd name="connsiteY1" fmla="*/ 0 h 13168"/>
                <a:gd name="connsiteX2" fmla="*/ 16204 w 16204"/>
                <a:gd name="connsiteY2" fmla="*/ 13168 h 13168"/>
                <a:gd name="connsiteX3" fmla="*/ 0 w 16204"/>
                <a:gd name="connsiteY3" fmla="*/ 13111 h 13168"/>
                <a:gd name="connsiteX4" fmla="*/ 0 w 16204"/>
                <a:gd name="connsiteY4" fmla="*/ 6663 h 13168"/>
                <a:gd name="connsiteX0" fmla="*/ 0 w 16204"/>
                <a:gd name="connsiteY0" fmla="*/ 6663 h 13168"/>
                <a:gd name="connsiteX1" fmla="*/ 9764 w 16204"/>
                <a:gd name="connsiteY1" fmla="*/ 0 h 13168"/>
                <a:gd name="connsiteX2" fmla="*/ 16204 w 16204"/>
                <a:gd name="connsiteY2" fmla="*/ 13168 h 13168"/>
                <a:gd name="connsiteX3" fmla="*/ 0 w 16204"/>
                <a:gd name="connsiteY3" fmla="*/ 13111 h 13168"/>
                <a:gd name="connsiteX4" fmla="*/ 0 w 16204"/>
                <a:gd name="connsiteY4" fmla="*/ 6663 h 13168"/>
                <a:gd name="connsiteX0" fmla="*/ 0 w 21170"/>
                <a:gd name="connsiteY0" fmla="*/ 6663 h 13111"/>
                <a:gd name="connsiteX1" fmla="*/ 9764 w 21170"/>
                <a:gd name="connsiteY1" fmla="*/ 0 h 13111"/>
                <a:gd name="connsiteX2" fmla="*/ 21170 w 21170"/>
                <a:gd name="connsiteY2" fmla="*/ 13053 h 13111"/>
                <a:gd name="connsiteX3" fmla="*/ 0 w 21170"/>
                <a:gd name="connsiteY3" fmla="*/ 13111 h 13111"/>
                <a:gd name="connsiteX4" fmla="*/ 0 w 21170"/>
                <a:gd name="connsiteY4" fmla="*/ 6663 h 13111"/>
                <a:gd name="connsiteX0" fmla="*/ 0 w 21170"/>
                <a:gd name="connsiteY0" fmla="*/ 6376 h 12824"/>
                <a:gd name="connsiteX1" fmla="*/ 9586 w 21170"/>
                <a:gd name="connsiteY1" fmla="*/ 0 h 12824"/>
                <a:gd name="connsiteX2" fmla="*/ 21170 w 21170"/>
                <a:gd name="connsiteY2" fmla="*/ 12766 h 12824"/>
                <a:gd name="connsiteX3" fmla="*/ 0 w 21170"/>
                <a:gd name="connsiteY3" fmla="*/ 12824 h 12824"/>
                <a:gd name="connsiteX4" fmla="*/ 0 w 21170"/>
                <a:gd name="connsiteY4" fmla="*/ 6376 h 12824"/>
                <a:gd name="connsiteX0" fmla="*/ 0 w 21527"/>
                <a:gd name="connsiteY0" fmla="*/ 6376 h 12824"/>
                <a:gd name="connsiteX1" fmla="*/ 9586 w 21527"/>
                <a:gd name="connsiteY1" fmla="*/ 0 h 12824"/>
                <a:gd name="connsiteX2" fmla="*/ 21527 w 21527"/>
                <a:gd name="connsiteY2" fmla="*/ 12709 h 12824"/>
                <a:gd name="connsiteX3" fmla="*/ 0 w 21527"/>
                <a:gd name="connsiteY3" fmla="*/ 12824 h 12824"/>
                <a:gd name="connsiteX4" fmla="*/ 0 w 21527"/>
                <a:gd name="connsiteY4" fmla="*/ 6376 h 12824"/>
                <a:gd name="connsiteX0" fmla="*/ 0 w 21676"/>
                <a:gd name="connsiteY0" fmla="*/ 6376 h 12824"/>
                <a:gd name="connsiteX1" fmla="*/ 9586 w 21676"/>
                <a:gd name="connsiteY1" fmla="*/ 0 h 12824"/>
                <a:gd name="connsiteX2" fmla="*/ 21676 w 21676"/>
                <a:gd name="connsiteY2" fmla="*/ 12824 h 12824"/>
                <a:gd name="connsiteX3" fmla="*/ 0 w 21676"/>
                <a:gd name="connsiteY3" fmla="*/ 12824 h 12824"/>
                <a:gd name="connsiteX4" fmla="*/ 0 w 21676"/>
                <a:gd name="connsiteY4" fmla="*/ 6376 h 12824"/>
                <a:gd name="connsiteX0" fmla="*/ 0 w 21676"/>
                <a:gd name="connsiteY0" fmla="*/ 6376 h 12824"/>
                <a:gd name="connsiteX1" fmla="*/ 9586 w 21676"/>
                <a:gd name="connsiteY1" fmla="*/ 0 h 12824"/>
                <a:gd name="connsiteX2" fmla="*/ 21676 w 21676"/>
                <a:gd name="connsiteY2" fmla="*/ 12824 h 12824"/>
                <a:gd name="connsiteX3" fmla="*/ 0 w 21676"/>
                <a:gd name="connsiteY3" fmla="*/ 12824 h 12824"/>
                <a:gd name="connsiteX4" fmla="*/ 0 w 21676"/>
                <a:gd name="connsiteY4" fmla="*/ 6376 h 12824"/>
                <a:gd name="connsiteX0" fmla="*/ 0 w 21676"/>
                <a:gd name="connsiteY0" fmla="*/ 6376 h 12824"/>
                <a:gd name="connsiteX1" fmla="*/ 9586 w 21676"/>
                <a:gd name="connsiteY1" fmla="*/ 0 h 12824"/>
                <a:gd name="connsiteX2" fmla="*/ 21676 w 21676"/>
                <a:gd name="connsiteY2" fmla="*/ 12824 h 12824"/>
                <a:gd name="connsiteX3" fmla="*/ 0 w 21676"/>
                <a:gd name="connsiteY3" fmla="*/ 12824 h 12824"/>
                <a:gd name="connsiteX4" fmla="*/ 0 w 21676"/>
                <a:gd name="connsiteY4" fmla="*/ 6376 h 12824"/>
                <a:gd name="connsiteX0" fmla="*/ 0 w 21676"/>
                <a:gd name="connsiteY0" fmla="*/ 6376 h 12824"/>
                <a:gd name="connsiteX1" fmla="*/ 9586 w 21676"/>
                <a:gd name="connsiteY1" fmla="*/ 0 h 12824"/>
                <a:gd name="connsiteX2" fmla="*/ 21676 w 21676"/>
                <a:gd name="connsiteY2" fmla="*/ 12824 h 12824"/>
                <a:gd name="connsiteX3" fmla="*/ 0 w 21676"/>
                <a:gd name="connsiteY3" fmla="*/ 12824 h 12824"/>
                <a:gd name="connsiteX4" fmla="*/ 0 w 21676"/>
                <a:gd name="connsiteY4" fmla="*/ 6376 h 12824"/>
                <a:gd name="connsiteX0" fmla="*/ 0 w 25779"/>
                <a:gd name="connsiteY0" fmla="*/ 6376 h 12824"/>
                <a:gd name="connsiteX1" fmla="*/ 9586 w 25779"/>
                <a:gd name="connsiteY1" fmla="*/ 0 h 12824"/>
                <a:gd name="connsiteX2" fmla="*/ 25779 w 25779"/>
                <a:gd name="connsiteY2" fmla="*/ 12709 h 12824"/>
                <a:gd name="connsiteX3" fmla="*/ 0 w 25779"/>
                <a:gd name="connsiteY3" fmla="*/ 12824 h 12824"/>
                <a:gd name="connsiteX4" fmla="*/ 0 w 25779"/>
                <a:gd name="connsiteY4" fmla="*/ 6376 h 12824"/>
                <a:gd name="connsiteX0" fmla="*/ 0 w 26166"/>
                <a:gd name="connsiteY0" fmla="*/ 6376 h 12824"/>
                <a:gd name="connsiteX1" fmla="*/ 9586 w 26166"/>
                <a:gd name="connsiteY1" fmla="*/ 0 h 12824"/>
                <a:gd name="connsiteX2" fmla="*/ 26166 w 26166"/>
                <a:gd name="connsiteY2" fmla="*/ 12709 h 12824"/>
                <a:gd name="connsiteX3" fmla="*/ 0 w 26166"/>
                <a:gd name="connsiteY3" fmla="*/ 12824 h 12824"/>
                <a:gd name="connsiteX4" fmla="*/ 0 w 26166"/>
                <a:gd name="connsiteY4" fmla="*/ 6376 h 12824"/>
                <a:gd name="connsiteX0" fmla="*/ 0 w 26166"/>
                <a:gd name="connsiteY0" fmla="*/ 6376 h 12824"/>
                <a:gd name="connsiteX1" fmla="*/ 9586 w 26166"/>
                <a:gd name="connsiteY1" fmla="*/ 0 h 12824"/>
                <a:gd name="connsiteX2" fmla="*/ 26166 w 26166"/>
                <a:gd name="connsiteY2" fmla="*/ 12709 h 12824"/>
                <a:gd name="connsiteX3" fmla="*/ 0 w 26166"/>
                <a:gd name="connsiteY3" fmla="*/ 12824 h 12824"/>
                <a:gd name="connsiteX4" fmla="*/ 0 w 26166"/>
                <a:gd name="connsiteY4" fmla="*/ 6376 h 12824"/>
                <a:gd name="connsiteX0" fmla="*/ 0 w 26255"/>
                <a:gd name="connsiteY0" fmla="*/ 6376 h 12824"/>
                <a:gd name="connsiteX1" fmla="*/ 9586 w 26255"/>
                <a:gd name="connsiteY1" fmla="*/ 0 h 12824"/>
                <a:gd name="connsiteX2" fmla="*/ 26255 w 26255"/>
                <a:gd name="connsiteY2" fmla="*/ 12766 h 12824"/>
                <a:gd name="connsiteX3" fmla="*/ 0 w 26255"/>
                <a:gd name="connsiteY3" fmla="*/ 12824 h 12824"/>
                <a:gd name="connsiteX4" fmla="*/ 0 w 26255"/>
                <a:gd name="connsiteY4" fmla="*/ 6376 h 12824"/>
                <a:gd name="connsiteX0" fmla="*/ 0 w 26196"/>
                <a:gd name="connsiteY0" fmla="*/ 6376 h 12881"/>
                <a:gd name="connsiteX1" fmla="*/ 9586 w 26196"/>
                <a:gd name="connsiteY1" fmla="*/ 0 h 12881"/>
                <a:gd name="connsiteX2" fmla="*/ 26196 w 26196"/>
                <a:gd name="connsiteY2" fmla="*/ 12881 h 12881"/>
                <a:gd name="connsiteX3" fmla="*/ 0 w 26196"/>
                <a:gd name="connsiteY3" fmla="*/ 12824 h 12881"/>
                <a:gd name="connsiteX4" fmla="*/ 0 w 26196"/>
                <a:gd name="connsiteY4" fmla="*/ 6376 h 12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196" h="12881">
                  <a:moveTo>
                    <a:pt x="0" y="6376"/>
                  </a:moveTo>
                  <a:cubicBezTo>
                    <a:pt x="4195" y="6020"/>
                    <a:pt x="6250" y="4083"/>
                    <a:pt x="9586" y="0"/>
                  </a:cubicBezTo>
                  <a:cubicBezTo>
                    <a:pt x="6619" y="5319"/>
                    <a:pt x="15352" y="10525"/>
                    <a:pt x="26196" y="12881"/>
                  </a:cubicBezTo>
                  <a:lnTo>
                    <a:pt x="0" y="12824"/>
                  </a:lnTo>
                  <a:lnTo>
                    <a:pt x="0" y="6376"/>
                  </a:lnTo>
                  <a:close/>
                </a:path>
              </a:pathLst>
            </a:custGeom>
            <a:solidFill>
              <a:srgbClr val="006E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297" name="자유형 26">
              <a:extLst>
                <a:ext uri="{FF2B5EF4-FFF2-40B4-BE49-F238E27FC236}">
                  <a16:creationId xmlns:a16="http://schemas.microsoft.com/office/drawing/2014/main" id="{8E0C0CBA-9DAF-FCD2-209C-CF93FF567DF0}"/>
                </a:ext>
              </a:extLst>
            </p:cNvPr>
            <p:cNvSpPr/>
            <p:nvPr/>
          </p:nvSpPr>
          <p:spPr>
            <a:xfrm flipH="1">
              <a:off x="-1012409" y="2965094"/>
              <a:ext cx="10029626" cy="3951899"/>
            </a:xfrm>
            <a:custGeom>
              <a:avLst/>
              <a:gdLst>
                <a:gd name="connsiteX0" fmla="*/ 6043524 w 10029626"/>
                <a:gd name="connsiteY0" fmla="*/ 0 h 3951899"/>
                <a:gd name="connsiteX1" fmla="*/ 0 w 10029626"/>
                <a:gd name="connsiteY1" fmla="*/ 1999659 h 3951899"/>
                <a:gd name="connsiteX2" fmla="*/ 0 w 10029626"/>
                <a:gd name="connsiteY2" fmla="*/ 3934793 h 3951899"/>
                <a:gd name="connsiteX3" fmla="*/ 10029626 w 10029626"/>
                <a:gd name="connsiteY3" fmla="*/ 3951899 h 3951899"/>
                <a:gd name="connsiteX4" fmla="*/ 6043524 w 10029626"/>
                <a:gd name="connsiteY4" fmla="*/ 0 h 3951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29626" h="3951899">
                  <a:moveTo>
                    <a:pt x="6043524" y="0"/>
                  </a:moveTo>
                  <a:cubicBezTo>
                    <a:pt x="5022859" y="889838"/>
                    <a:pt x="2596537" y="1892818"/>
                    <a:pt x="0" y="1999659"/>
                  </a:cubicBezTo>
                  <a:lnTo>
                    <a:pt x="0" y="3934793"/>
                  </a:lnTo>
                  <a:lnTo>
                    <a:pt x="10029626" y="3951899"/>
                  </a:lnTo>
                  <a:cubicBezTo>
                    <a:pt x="8968110" y="3554849"/>
                    <a:pt x="4235543" y="1527280"/>
                    <a:pt x="6043524" y="0"/>
                  </a:cubicBezTo>
                  <a:close/>
                </a:path>
              </a:pathLst>
            </a:custGeom>
            <a:solidFill>
              <a:srgbClr val="0080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298" name="자유형 25">
              <a:extLst>
                <a:ext uri="{FF2B5EF4-FFF2-40B4-BE49-F238E27FC236}">
                  <a16:creationId xmlns:a16="http://schemas.microsoft.com/office/drawing/2014/main" id="{7855A31D-672B-7EB0-4273-8AEFF814853A}"/>
                </a:ext>
              </a:extLst>
            </p:cNvPr>
            <p:cNvSpPr/>
            <p:nvPr/>
          </p:nvSpPr>
          <p:spPr>
            <a:xfrm flipH="1">
              <a:off x="1710512" y="3102847"/>
              <a:ext cx="10481488" cy="3814147"/>
            </a:xfrm>
            <a:custGeom>
              <a:avLst/>
              <a:gdLst>
                <a:gd name="connsiteX0" fmla="*/ 8824532 w 10481488"/>
                <a:gd name="connsiteY0" fmla="*/ 0 h 3814147"/>
                <a:gd name="connsiteX1" fmla="*/ 315769 w 10481488"/>
                <a:gd name="connsiteY1" fmla="*/ 2046927 h 3814147"/>
                <a:gd name="connsiteX2" fmla="*/ 0 w 10481488"/>
                <a:gd name="connsiteY2" fmla="*/ 2063481 h 3814147"/>
                <a:gd name="connsiteX3" fmla="*/ 0 w 10481488"/>
                <a:gd name="connsiteY3" fmla="*/ 3794892 h 3814147"/>
                <a:gd name="connsiteX4" fmla="*/ 10481488 w 10481488"/>
                <a:gd name="connsiteY4" fmla="*/ 3814147 h 3814147"/>
                <a:gd name="connsiteX5" fmla="*/ 8824532 w 10481488"/>
                <a:gd name="connsiteY5" fmla="*/ 0 h 3814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481488" h="3814147">
                  <a:moveTo>
                    <a:pt x="8824532" y="0"/>
                  </a:moveTo>
                  <a:cubicBezTo>
                    <a:pt x="7585374" y="1285688"/>
                    <a:pt x="3957960" y="1820341"/>
                    <a:pt x="315769" y="2046927"/>
                  </a:cubicBezTo>
                  <a:lnTo>
                    <a:pt x="0" y="2063481"/>
                  </a:lnTo>
                  <a:lnTo>
                    <a:pt x="0" y="3794892"/>
                  </a:lnTo>
                  <a:lnTo>
                    <a:pt x="10481488" y="3814147"/>
                  </a:lnTo>
                  <a:cubicBezTo>
                    <a:pt x="9936184" y="3176105"/>
                    <a:pt x="7223283" y="1785978"/>
                    <a:pt x="8824532" y="0"/>
                  </a:cubicBezTo>
                  <a:close/>
                </a:path>
              </a:pathLst>
            </a:custGeom>
            <a:solidFill>
              <a:srgbClr val="088E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3299" name="그룹 3298">
              <a:extLst>
                <a:ext uri="{FF2B5EF4-FFF2-40B4-BE49-F238E27FC236}">
                  <a16:creationId xmlns:a16="http://schemas.microsoft.com/office/drawing/2014/main" id="{FC864E2C-A6F9-5CC8-BAF0-C1BFDFF65368}"/>
                </a:ext>
              </a:extLst>
            </p:cNvPr>
            <p:cNvGrpSpPr/>
            <p:nvPr/>
          </p:nvGrpSpPr>
          <p:grpSpPr>
            <a:xfrm>
              <a:off x="1631190" y="2965093"/>
              <a:ext cx="2560654" cy="1253666"/>
              <a:chOff x="5558345" y="3541419"/>
              <a:chExt cx="2158339" cy="1056697"/>
            </a:xfrm>
          </p:grpSpPr>
          <p:sp>
            <p:nvSpPr>
              <p:cNvPr id="3300" name="자유형: 도형 3299">
                <a:extLst>
                  <a:ext uri="{FF2B5EF4-FFF2-40B4-BE49-F238E27FC236}">
                    <a16:creationId xmlns:a16="http://schemas.microsoft.com/office/drawing/2014/main" id="{639851D8-655A-3E0B-DE59-A19247C270CC}"/>
                  </a:ext>
                </a:extLst>
              </p:cNvPr>
              <p:cNvSpPr/>
              <p:nvPr/>
            </p:nvSpPr>
            <p:spPr>
              <a:xfrm>
                <a:off x="5697776" y="3541419"/>
                <a:ext cx="2018908" cy="867658"/>
              </a:xfrm>
              <a:custGeom>
                <a:avLst/>
                <a:gdLst>
                  <a:gd name="connsiteX0" fmla="*/ 1971776 w 1975875"/>
                  <a:gd name="connsiteY0" fmla="*/ 570543 h 901023"/>
                  <a:gd name="connsiteX1" fmla="*/ 1387159 w 1975875"/>
                  <a:gd name="connsiteY1" fmla="*/ 285730 h 901023"/>
                  <a:gd name="connsiteX2" fmla="*/ 1132327 w 1975875"/>
                  <a:gd name="connsiteY2" fmla="*/ 450622 h 901023"/>
                  <a:gd name="connsiteX3" fmla="*/ 937455 w 1975875"/>
                  <a:gd name="connsiteY3" fmla="*/ 225769 h 901023"/>
                  <a:gd name="connsiteX4" fmla="*/ 472759 w 1975875"/>
                  <a:gd name="connsiteY4" fmla="*/ 525573 h 901023"/>
                  <a:gd name="connsiteX5" fmla="*/ 412799 w 1975875"/>
                  <a:gd name="connsiteY5" fmla="*/ 450622 h 901023"/>
                  <a:gd name="connsiteX6" fmla="*/ 38045 w 1975875"/>
                  <a:gd name="connsiteY6" fmla="*/ 900327 h 901023"/>
                  <a:gd name="connsiteX7" fmla="*/ 142976 w 1975875"/>
                  <a:gd name="connsiteY7" fmla="*/ 555553 h 901023"/>
                  <a:gd name="connsiteX8" fmla="*/ 8064 w 1975875"/>
                  <a:gd name="connsiteY8" fmla="*/ 630504 h 901023"/>
                  <a:gd name="connsiteX9" fmla="*/ 427789 w 1975875"/>
                  <a:gd name="connsiteY9" fmla="*/ 210779 h 901023"/>
                  <a:gd name="connsiteX10" fmla="*/ 952445 w 1975875"/>
                  <a:gd name="connsiteY10" fmla="*/ 917 h 901023"/>
                  <a:gd name="connsiteX11" fmla="*/ 1612012 w 1975875"/>
                  <a:gd name="connsiteY11" fmla="*/ 285730 h 901023"/>
                  <a:gd name="connsiteX12" fmla="*/ 1971776 w 1975875"/>
                  <a:gd name="connsiteY12" fmla="*/ 570543 h 901023"/>
                  <a:gd name="connsiteX0" fmla="*/ 1971776 w 1975796"/>
                  <a:gd name="connsiteY0" fmla="*/ 542176 h 872656"/>
                  <a:gd name="connsiteX1" fmla="*/ 1387159 w 1975796"/>
                  <a:gd name="connsiteY1" fmla="*/ 257363 h 872656"/>
                  <a:gd name="connsiteX2" fmla="*/ 1132327 w 1975796"/>
                  <a:gd name="connsiteY2" fmla="*/ 422255 h 872656"/>
                  <a:gd name="connsiteX3" fmla="*/ 937455 w 1975796"/>
                  <a:gd name="connsiteY3" fmla="*/ 197402 h 872656"/>
                  <a:gd name="connsiteX4" fmla="*/ 472759 w 1975796"/>
                  <a:gd name="connsiteY4" fmla="*/ 497206 h 872656"/>
                  <a:gd name="connsiteX5" fmla="*/ 412799 w 1975796"/>
                  <a:gd name="connsiteY5" fmla="*/ 422255 h 872656"/>
                  <a:gd name="connsiteX6" fmla="*/ 38045 w 1975796"/>
                  <a:gd name="connsiteY6" fmla="*/ 871960 h 872656"/>
                  <a:gd name="connsiteX7" fmla="*/ 142976 w 1975796"/>
                  <a:gd name="connsiteY7" fmla="*/ 527186 h 872656"/>
                  <a:gd name="connsiteX8" fmla="*/ 8064 w 1975796"/>
                  <a:gd name="connsiteY8" fmla="*/ 602137 h 872656"/>
                  <a:gd name="connsiteX9" fmla="*/ 427789 w 1975796"/>
                  <a:gd name="connsiteY9" fmla="*/ 182412 h 872656"/>
                  <a:gd name="connsiteX10" fmla="*/ 984195 w 1975796"/>
                  <a:gd name="connsiteY10" fmla="*/ 1125 h 872656"/>
                  <a:gd name="connsiteX11" fmla="*/ 1612012 w 1975796"/>
                  <a:gd name="connsiteY11" fmla="*/ 257363 h 872656"/>
                  <a:gd name="connsiteX12" fmla="*/ 1971776 w 1975796"/>
                  <a:gd name="connsiteY12" fmla="*/ 542176 h 872656"/>
                  <a:gd name="connsiteX0" fmla="*/ 1978126 w 1982067"/>
                  <a:gd name="connsiteY0" fmla="*/ 500901 h 872656"/>
                  <a:gd name="connsiteX1" fmla="*/ 1387159 w 1982067"/>
                  <a:gd name="connsiteY1" fmla="*/ 257363 h 872656"/>
                  <a:gd name="connsiteX2" fmla="*/ 1132327 w 1982067"/>
                  <a:gd name="connsiteY2" fmla="*/ 422255 h 872656"/>
                  <a:gd name="connsiteX3" fmla="*/ 937455 w 1982067"/>
                  <a:gd name="connsiteY3" fmla="*/ 197402 h 872656"/>
                  <a:gd name="connsiteX4" fmla="*/ 472759 w 1982067"/>
                  <a:gd name="connsiteY4" fmla="*/ 497206 h 872656"/>
                  <a:gd name="connsiteX5" fmla="*/ 412799 w 1982067"/>
                  <a:gd name="connsiteY5" fmla="*/ 422255 h 872656"/>
                  <a:gd name="connsiteX6" fmla="*/ 38045 w 1982067"/>
                  <a:gd name="connsiteY6" fmla="*/ 871960 h 872656"/>
                  <a:gd name="connsiteX7" fmla="*/ 142976 w 1982067"/>
                  <a:gd name="connsiteY7" fmla="*/ 527186 h 872656"/>
                  <a:gd name="connsiteX8" fmla="*/ 8064 w 1982067"/>
                  <a:gd name="connsiteY8" fmla="*/ 602137 h 872656"/>
                  <a:gd name="connsiteX9" fmla="*/ 427789 w 1982067"/>
                  <a:gd name="connsiteY9" fmla="*/ 182412 h 872656"/>
                  <a:gd name="connsiteX10" fmla="*/ 984195 w 1982067"/>
                  <a:gd name="connsiteY10" fmla="*/ 1125 h 872656"/>
                  <a:gd name="connsiteX11" fmla="*/ 1612012 w 1982067"/>
                  <a:gd name="connsiteY11" fmla="*/ 257363 h 872656"/>
                  <a:gd name="connsiteX12" fmla="*/ 1978126 w 1982067"/>
                  <a:gd name="connsiteY12" fmla="*/ 500901 h 872656"/>
                  <a:gd name="connsiteX0" fmla="*/ 1978126 w 1985359"/>
                  <a:gd name="connsiteY0" fmla="*/ 500901 h 872656"/>
                  <a:gd name="connsiteX1" fmla="*/ 1387159 w 1985359"/>
                  <a:gd name="connsiteY1" fmla="*/ 257363 h 872656"/>
                  <a:gd name="connsiteX2" fmla="*/ 1132327 w 1985359"/>
                  <a:gd name="connsiteY2" fmla="*/ 422255 h 872656"/>
                  <a:gd name="connsiteX3" fmla="*/ 937455 w 1985359"/>
                  <a:gd name="connsiteY3" fmla="*/ 197402 h 872656"/>
                  <a:gd name="connsiteX4" fmla="*/ 472759 w 1985359"/>
                  <a:gd name="connsiteY4" fmla="*/ 497206 h 872656"/>
                  <a:gd name="connsiteX5" fmla="*/ 412799 w 1985359"/>
                  <a:gd name="connsiteY5" fmla="*/ 422255 h 872656"/>
                  <a:gd name="connsiteX6" fmla="*/ 38045 w 1985359"/>
                  <a:gd name="connsiteY6" fmla="*/ 871960 h 872656"/>
                  <a:gd name="connsiteX7" fmla="*/ 142976 w 1985359"/>
                  <a:gd name="connsiteY7" fmla="*/ 527186 h 872656"/>
                  <a:gd name="connsiteX8" fmla="*/ 8064 w 1985359"/>
                  <a:gd name="connsiteY8" fmla="*/ 602137 h 872656"/>
                  <a:gd name="connsiteX9" fmla="*/ 427789 w 1985359"/>
                  <a:gd name="connsiteY9" fmla="*/ 182412 h 872656"/>
                  <a:gd name="connsiteX10" fmla="*/ 984195 w 1985359"/>
                  <a:gd name="connsiteY10" fmla="*/ 1125 h 872656"/>
                  <a:gd name="connsiteX11" fmla="*/ 1612012 w 1985359"/>
                  <a:gd name="connsiteY11" fmla="*/ 257363 h 872656"/>
                  <a:gd name="connsiteX12" fmla="*/ 1978126 w 1985359"/>
                  <a:gd name="connsiteY12" fmla="*/ 500901 h 872656"/>
                  <a:gd name="connsiteX0" fmla="*/ 1990826 w 1997812"/>
                  <a:gd name="connsiteY0" fmla="*/ 500901 h 872656"/>
                  <a:gd name="connsiteX1" fmla="*/ 1387159 w 1997812"/>
                  <a:gd name="connsiteY1" fmla="*/ 257363 h 872656"/>
                  <a:gd name="connsiteX2" fmla="*/ 1132327 w 1997812"/>
                  <a:gd name="connsiteY2" fmla="*/ 422255 h 872656"/>
                  <a:gd name="connsiteX3" fmla="*/ 937455 w 1997812"/>
                  <a:gd name="connsiteY3" fmla="*/ 197402 h 872656"/>
                  <a:gd name="connsiteX4" fmla="*/ 472759 w 1997812"/>
                  <a:gd name="connsiteY4" fmla="*/ 497206 h 872656"/>
                  <a:gd name="connsiteX5" fmla="*/ 412799 w 1997812"/>
                  <a:gd name="connsiteY5" fmla="*/ 422255 h 872656"/>
                  <a:gd name="connsiteX6" fmla="*/ 38045 w 1997812"/>
                  <a:gd name="connsiteY6" fmla="*/ 871960 h 872656"/>
                  <a:gd name="connsiteX7" fmla="*/ 142976 w 1997812"/>
                  <a:gd name="connsiteY7" fmla="*/ 527186 h 872656"/>
                  <a:gd name="connsiteX8" fmla="*/ 8064 w 1997812"/>
                  <a:gd name="connsiteY8" fmla="*/ 602137 h 872656"/>
                  <a:gd name="connsiteX9" fmla="*/ 427789 w 1997812"/>
                  <a:gd name="connsiteY9" fmla="*/ 182412 h 872656"/>
                  <a:gd name="connsiteX10" fmla="*/ 984195 w 1997812"/>
                  <a:gd name="connsiteY10" fmla="*/ 1125 h 872656"/>
                  <a:gd name="connsiteX11" fmla="*/ 1612012 w 1997812"/>
                  <a:gd name="connsiteY11" fmla="*/ 257363 h 872656"/>
                  <a:gd name="connsiteX12" fmla="*/ 1990826 w 1997812"/>
                  <a:gd name="connsiteY12" fmla="*/ 500901 h 872656"/>
                  <a:gd name="connsiteX0" fmla="*/ 1990826 w 1997812"/>
                  <a:gd name="connsiteY0" fmla="*/ 610089 h 872656"/>
                  <a:gd name="connsiteX1" fmla="*/ 1387159 w 1997812"/>
                  <a:gd name="connsiteY1" fmla="*/ 257363 h 872656"/>
                  <a:gd name="connsiteX2" fmla="*/ 1132327 w 1997812"/>
                  <a:gd name="connsiteY2" fmla="*/ 422255 h 872656"/>
                  <a:gd name="connsiteX3" fmla="*/ 937455 w 1997812"/>
                  <a:gd name="connsiteY3" fmla="*/ 197402 h 872656"/>
                  <a:gd name="connsiteX4" fmla="*/ 472759 w 1997812"/>
                  <a:gd name="connsiteY4" fmla="*/ 497206 h 872656"/>
                  <a:gd name="connsiteX5" fmla="*/ 412799 w 1997812"/>
                  <a:gd name="connsiteY5" fmla="*/ 422255 h 872656"/>
                  <a:gd name="connsiteX6" fmla="*/ 38045 w 1997812"/>
                  <a:gd name="connsiteY6" fmla="*/ 871960 h 872656"/>
                  <a:gd name="connsiteX7" fmla="*/ 142976 w 1997812"/>
                  <a:gd name="connsiteY7" fmla="*/ 527186 h 872656"/>
                  <a:gd name="connsiteX8" fmla="*/ 8064 w 1997812"/>
                  <a:gd name="connsiteY8" fmla="*/ 602137 h 872656"/>
                  <a:gd name="connsiteX9" fmla="*/ 427789 w 1997812"/>
                  <a:gd name="connsiteY9" fmla="*/ 182412 h 872656"/>
                  <a:gd name="connsiteX10" fmla="*/ 984195 w 1997812"/>
                  <a:gd name="connsiteY10" fmla="*/ 1125 h 872656"/>
                  <a:gd name="connsiteX11" fmla="*/ 1612012 w 1997812"/>
                  <a:gd name="connsiteY11" fmla="*/ 257363 h 872656"/>
                  <a:gd name="connsiteX12" fmla="*/ 1990826 w 1997812"/>
                  <a:gd name="connsiteY12" fmla="*/ 610089 h 872656"/>
                  <a:gd name="connsiteX0" fmla="*/ 1990826 w 1996040"/>
                  <a:gd name="connsiteY0" fmla="*/ 610089 h 872656"/>
                  <a:gd name="connsiteX1" fmla="*/ 1342199 w 1996040"/>
                  <a:gd name="connsiteY1" fmla="*/ 328014 h 872656"/>
                  <a:gd name="connsiteX2" fmla="*/ 1132327 w 1996040"/>
                  <a:gd name="connsiteY2" fmla="*/ 422255 h 872656"/>
                  <a:gd name="connsiteX3" fmla="*/ 937455 w 1996040"/>
                  <a:gd name="connsiteY3" fmla="*/ 197402 h 872656"/>
                  <a:gd name="connsiteX4" fmla="*/ 472759 w 1996040"/>
                  <a:gd name="connsiteY4" fmla="*/ 497206 h 872656"/>
                  <a:gd name="connsiteX5" fmla="*/ 412799 w 1996040"/>
                  <a:gd name="connsiteY5" fmla="*/ 422255 h 872656"/>
                  <a:gd name="connsiteX6" fmla="*/ 38045 w 1996040"/>
                  <a:gd name="connsiteY6" fmla="*/ 871960 h 872656"/>
                  <a:gd name="connsiteX7" fmla="*/ 142976 w 1996040"/>
                  <a:gd name="connsiteY7" fmla="*/ 527186 h 872656"/>
                  <a:gd name="connsiteX8" fmla="*/ 8064 w 1996040"/>
                  <a:gd name="connsiteY8" fmla="*/ 602137 h 872656"/>
                  <a:gd name="connsiteX9" fmla="*/ 427789 w 1996040"/>
                  <a:gd name="connsiteY9" fmla="*/ 182412 h 872656"/>
                  <a:gd name="connsiteX10" fmla="*/ 984195 w 1996040"/>
                  <a:gd name="connsiteY10" fmla="*/ 1125 h 872656"/>
                  <a:gd name="connsiteX11" fmla="*/ 1612012 w 1996040"/>
                  <a:gd name="connsiteY11" fmla="*/ 257363 h 872656"/>
                  <a:gd name="connsiteX12" fmla="*/ 1990826 w 1996040"/>
                  <a:gd name="connsiteY12" fmla="*/ 610089 h 872656"/>
                  <a:gd name="connsiteX0" fmla="*/ 1990826 w 1993072"/>
                  <a:gd name="connsiteY0" fmla="*/ 610089 h 872656"/>
                  <a:gd name="connsiteX1" fmla="*/ 1342199 w 1993072"/>
                  <a:gd name="connsiteY1" fmla="*/ 328014 h 872656"/>
                  <a:gd name="connsiteX2" fmla="*/ 1132327 w 1993072"/>
                  <a:gd name="connsiteY2" fmla="*/ 422255 h 872656"/>
                  <a:gd name="connsiteX3" fmla="*/ 937455 w 1993072"/>
                  <a:gd name="connsiteY3" fmla="*/ 197402 h 872656"/>
                  <a:gd name="connsiteX4" fmla="*/ 472759 w 1993072"/>
                  <a:gd name="connsiteY4" fmla="*/ 497206 h 872656"/>
                  <a:gd name="connsiteX5" fmla="*/ 412799 w 1993072"/>
                  <a:gd name="connsiteY5" fmla="*/ 422255 h 872656"/>
                  <a:gd name="connsiteX6" fmla="*/ 38045 w 1993072"/>
                  <a:gd name="connsiteY6" fmla="*/ 871960 h 872656"/>
                  <a:gd name="connsiteX7" fmla="*/ 142976 w 1993072"/>
                  <a:gd name="connsiteY7" fmla="*/ 527186 h 872656"/>
                  <a:gd name="connsiteX8" fmla="*/ 8064 w 1993072"/>
                  <a:gd name="connsiteY8" fmla="*/ 602137 h 872656"/>
                  <a:gd name="connsiteX9" fmla="*/ 427789 w 1993072"/>
                  <a:gd name="connsiteY9" fmla="*/ 182412 h 872656"/>
                  <a:gd name="connsiteX10" fmla="*/ 984195 w 1993072"/>
                  <a:gd name="connsiteY10" fmla="*/ 1125 h 872656"/>
                  <a:gd name="connsiteX11" fmla="*/ 1534938 w 1993072"/>
                  <a:gd name="connsiteY11" fmla="*/ 257363 h 872656"/>
                  <a:gd name="connsiteX12" fmla="*/ 1990826 w 1993072"/>
                  <a:gd name="connsiteY12" fmla="*/ 610089 h 872656"/>
                  <a:gd name="connsiteX0" fmla="*/ 1990826 w 2018908"/>
                  <a:gd name="connsiteY0" fmla="*/ 610089 h 872656"/>
                  <a:gd name="connsiteX1" fmla="*/ 1342199 w 2018908"/>
                  <a:gd name="connsiteY1" fmla="*/ 328014 h 872656"/>
                  <a:gd name="connsiteX2" fmla="*/ 1132327 w 2018908"/>
                  <a:gd name="connsiteY2" fmla="*/ 422255 h 872656"/>
                  <a:gd name="connsiteX3" fmla="*/ 937455 w 2018908"/>
                  <a:gd name="connsiteY3" fmla="*/ 197402 h 872656"/>
                  <a:gd name="connsiteX4" fmla="*/ 472759 w 2018908"/>
                  <a:gd name="connsiteY4" fmla="*/ 497206 h 872656"/>
                  <a:gd name="connsiteX5" fmla="*/ 412799 w 2018908"/>
                  <a:gd name="connsiteY5" fmla="*/ 422255 h 872656"/>
                  <a:gd name="connsiteX6" fmla="*/ 38045 w 2018908"/>
                  <a:gd name="connsiteY6" fmla="*/ 871960 h 872656"/>
                  <a:gd name="connsiteX7" fmla="*/ 142976 w 2018908"/>
                  <a:gd name="connsiteY7" fmla="*/ 527186 h 872656"/>
                  <a:gd name="connsiteX8" fmla="*/ 8064 w 2018908"/>
                  <a:gd name="connsiteY8" fmla="*/ 602137 h 872656"/>
                  <a:gd name="connsiteX9" fmla="*/ 427789 w 2018908"/>
                  <a:gd name="connsiteY9" fmla="*/ 182412 h 872656"/>
                  <a:gd name="connsiteX10" fmla="*/ 984195 w 2018908"/>
                  <a:gd name="connsiteY10" fmla="*/ 1125 h 872656"/>
                  <a:gd name="connsiteX11" fmla="*/ 1534938 w 2018908"/>
                  <a:gd name="connsiteY11" fmla="*/ 257363 h 872656"/>
                  <a:gd name="connsiteX12" fmla="*/ 1990826 w 2018908"/>
                  <a:gd name="connsiteY12" fmla="*/ 610089 h 872656"/>
                  <a:gd name="connsiteX0" fmla="*/ 1990826 w 2018908"/>
                  <a:gd name="connsiteY0" fmla="*/ 610089 h 872656"/>
                  <a:gd name="connsiteX1" fmla="*/ 1342199 w 2018908"/>
                  <a:gd name="connsiteY1" fmla="*/ 328014 h 872656"/>
                  <a:gd name="connsiteX2" fmla="*/ 1132327 w 2018908"/>
                  <a:gd name="connsiteY2" fmla="*/ 422255 h 872656"/>
                  <a:gd name="connsiteX3" fmla="*/ 937455 w 2018908"/>
                  <a:gd name="connsiteY3" fmla="*/ 197402 h 872656"/>
                  <a:gd name="connsiteX4" fmla="*/ 472759 w 2018908"/>
                  <a:gd name="connsiteY4" fmla="*/ 497206 h 872656"/>
                  <a:gd name="connsiteX5" fmla="*/ 412799 w 2018908"/>
                  <a:gd name="connsiteY5" fmla="*/ 422255 h 872656"/>
                  <a:gd name="connsiteX6" fmla="*/ 38045 w 2018908"/>
                  <a:gd name="connsiteY6" fmla="*/ 871960 h 872656"/>
                  <a:gd name="connsiteX7" fmla="*/ 142976 w 2018908"/>
                  <a:gd name="connsiteY7" fmla="*/ 527186 h 872656"/>
                  <a:gd name="connsiteX8" fmla="*/ 8064 w 2018908"/>
                  <a:gd name="connsiteY8" fmla="*/ 602137 h 872656"/>
                  <a:gd name="connsiteX9" fmla="*/ 427789 w 2018908"/>
                  <a:gd name="connsiteY9" fmla="*/ 182412 h 872656"/>
                  <a:gd name="connsiteX10" fmla="*/ 984195 w 2018908"/>
                  <a:gd name="connsiteY10" fmla="*/ 1125 h 872656"/>
                  <a:gd name="connsiteX11" fmla="*/ 1534938 w 2018908"/>
                  <a:gd name="connsiteY11" fmla="*/ 257363 h 872656"/>
                  <a:gd name="connsiteX12" fmla="*/ 1990826 w 2018908"/>
                  <a:gd name="connsiteY12" fmla="*/ 610089 h 872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018908" h="872656">
                    <a:moveTo>
                      <a:pt x="1990826" y="610089"/>
                    </a:moveTo>
                    <a:cubicBezTo>
                      <a:pt x="1849516" y="551213"/>
                      <a:pt x="1485282" y="359320"/>
                      <a:pt x="1342199" y="328014"/>
                    </a:cubicBezTo>
                    <a:cubicBezTo>
                      <a:pt x="1199116" y="296708"/>
                      <a:pt x="1239926" y="500547"/>
                      <a:pt x="1132327" y="422255"/>
                    </a:cubicBezTo>
                    <a:cubicBezTo>
                      <a:pt x="1024728" y="343963"/>
                      <a:pt x="1047383" y="184910"/>
                      <a:pt x="937455" y="197402"/>
                    </a:cubicBezTo>
                    <a:cubicBezTo>
                      <a:pt x="827527" y="209894"/>
                      <a:pt x="560202" y="459731"/>
                      <a:pt x="472759" y="497206"/>
                    </a:cubicBezTo>
                    <a:cubicBezTo>
                      <a:pt x="385316" y="534681"/>
                      <a:pt x="485251" y="359796"/>
                      <a:pt x="412799" y="422255"/>
                    </a:cubicBezTo>
                    <a:cubicBezTo>
                      <a:pt x="340347" y="484714"/>
                      <a:pt x="83015" y="854472"/>
                      <a:pt x="38045" y="871960"/>
                    </a:cubicBezTo>
                    <a:cubicBezTo>
                      <a:pt x="-6925" y="889448"/>
                      <a:pt x="147973" y="572156"/>
                      <a:pt x="142976" y="527186"/>
                    </a:cubicBezTo>
                    <a:cubicBezTo>
                      <a:pt x="137979" y="482216"/>
                      <a:pt x="-39405" y="659599"/>
                      <a:pt x="8064" y="602137"/>
                    </a:cubicBezTo>
                    <a:cubicBezTo>
                      <a:pt x="55533" y="544675"/>
                      <a:pt x="265101" y="282581"/>
                      <a:pt x="427789" y="182412"/>
                    </a:cubicBezTo>
                    <a:cubicBezTo>
                      <a:pt x="590477" y="82243"/>
                      <a:pt x="786824" y="-11367"/>
                      <a:pt x="984195" y="1125"/>
                    </a:cubicBezTo>
                    <a:cubicBezTo>
                      <a:pt x="1181565" y="13617"/>
                      <a:pt x="1367166" y="155869"/>
                      <a:pt x="1534938" y="257363"/>
                    </a:cubicBezTo>
                    <a:cubicBezTo>
                      <a:pt x="1702710" y="358857"/>
                      <a:pt x="2132136" y="668965"/>
                      <a:pt x="1990826" y="610089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3301" name="자유형: 도형 3300">
                <a:extLst>
                  <a:ext uri="{FF2B5EF4-FFF2-40B4-BE49-F238E27FC236}">
                    <a16:creationId xmlns:a16="http://schemas.microsoft.com/office/drawing/2014/main" id="{9A770647-D053-55E3-D9A6-0AFB74E17832}"/>
                  </a:ext>
                </a:extLst>
              </p:cNvPr>
              <p:cNvSpPr/>
              <p:nvPr/>
            </p:nvSpPr>
            <p:spPr>
              <a:xfrm>
                <a:off x="6019285" y="4200525"/>
                <a:ext cx="76715" cy="203046"/>
              </a:xfrm>
              <a:custGeom>
                <a:avLst/>
                <a:gdLst>
                  <a:gd name="connsiteX0" fmla="*/ 143390 w 146013"/>
                  <a:gd name="connsiteY0" fmla="*/ 81 h 203127"/>
                  <a:gd name="connsiteX1" fmla="*/ 86240 w 146013"/>
                  <a:gd name="connsiteY1" fmla="*/ 190581 h 203127"/>
                  <a:gd name="connsiteX2" fmla="*/ 515 w 146013"/>
                  <a:gd name="connsiteY2" fmla="*/ 166769 h 203127"/>
                  <a:gd name="connsiteX3" fmla="*/ 143390 w 146013"/>
                  <a:gd name="connsiteY3" fmla="*/ 81 h 2031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6013" h="203127">
                    <a:moveTo>
                      <a:pt x="143390" y="81"/>
                    </a:moveTo>
                    <a:cubicBezTo>
                      <a:pt x="157677" y="4050"/>
                      <a:pt x="110052" y="162800"/>
                      <a:pt x="86240" y="190581"/>
                    </a:cubicBezTo>
                    <a:cubicBezTo>
                      <a:pt x="62428" y="218362"/>
                      <a:pt x="-6629" y="195344"/>
                      <a:pt x="515" y="166769"/>
                    </a:cubicBezTo>
                    <a:cubicBezTo>
                      <a:pt x="7659" y="138194"/>
                      <a:pt x="129103" y="-3888"/>
                      <a:pt x="143390" y="8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02" name="자유형: 도형 3301">
                <a:extLst>
                  <a:ext uri="{FF2B5EF4-FFF2-40B4-BE49-F238E27FC236}">
                    <a16:creationId xmlns:a16="http://schemas.microsoft.com/office/drawing/2014/main" id="{239DA5AE-75AF-CF42-B471-732AAC242CDD}"/>
                  </a:ext>
                </a:extLst>
              </p:cNvPr>
              <p:cNvSpPr/>
              <p:nvPr/>
            </p:nvSpPr>
            <p:spPr>
              <a:xfrm>
                <a:off x="5558345" y="4473906"/>
                <a:ext cx="76967" cy="124210"/>
              </a:xfrm>
              <a:custGeom>
                <a:avLst/>
                <a:gdLst>
                  <a:gd name="connsiteX0" fmla="*/ 143390 w 146013"/>
                  <a:gd name="connsiteY0" fmla="*/ 81 h 203127"/>
                  <a:gd name="connsiteX1" fmla="*/ 86240 w 146013"/>
                  <a:gd name="connsiteY1" fmla="*/ 190581 h 203127"/>
                  <a:gd name="connsiteX2" fmla="*/ 515 w 146013"/>
                  <a:gd name="connsiteY2" fmla="*/ 166769 h 203127"/>
                  <a:gd name="connsiteX3" fmla="*/ 143390 w 146013"/>
                  <a:gd name="connsiteY3" fmla="*/ 81 h 203127"/>
                  <a:gd name="connsiteX0" fmla="*/ 143390 w 148164"/>
                  <a:gd name="connsiteY0" fmla="*/ 81 h 203127"/>
                  <a:gd name="connsiteX1" fmla="*/ 86240 w 148164"/>
                  <a:gd name="connsiteY1" fmla="*/ 190581 h 203127"/>
                  <a:gd name="connsiteX2" fmla="*/ 515 w 148164"/>
                  <a:gd name="connsiteY2" fmla="*/ 166769 h 203127"/>
                  <a:gd name="connsiteX3" fmla="*/ 143390 w 148164"/>
                  <a:gd name="connsiteY3" fmla="*/ 81 h 203127"/>
                  <a:gd name="connsiteX0" fmla="*/ 155404 w 160996"/>
                  <a:gd name="connsiteY0" fmla="*/ 514 h 198703"/>
                  <a:gd name="connsiteX1" fmla="*/ 98254 w 160996"/>
                  <a:gd name="connsiteY1" fmla="*/ 191014 h 198703"/>
                  <a:gd name="connsiteX2" fmla="*/ 444 w 160996"/>
                  <a:gd name="connsiteY2" fmla="*/ 135933 h 198703"/>
                  <a:gd name="connsiteX3" fmla="*/ 155404 w 160996"/>
                  <a:gd name="connsiteY3" fmla="*/ 514 h 198703"/>
                  <a:gd name="connsiteX0" fmla="*/ 155404 w 160996"/>
                  <a:gd name="connsiteY0" fmla="*/ 727 h 203877"/>
                  <a:gd name="connsiteX1" fmla="*/ 98254 w 160996"/>
                  <a:gd name="connsiteY1" fmla="*/ 191227 h 203877"/>
                  <a:gd name="connsiteX2" fmla="*/ 444 w 160996"/>
                  <a:gd name="connsiteY2" fmla="*/ 136146 h 203877"/>
                  <a:gd name="connsiteX3" fmla="*/ 155404 w 160996"/>
                  <a:gd name="connsiteY3" fmla="*/ 727 h 2038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0996" h="203877">
                    <a:moveTo>
                      <a:pt x="155404" y="727"/>
                    </a:moveTo>
                    <a:cubicBezTo>
                      <a:pt x="171706" y="9907"/>
                      <a:pt x="152281" y="132177"/>
                      <a:pt x="98254" y="191227"/>
                    </a:cubicBezTo>
                    <a:cubicBezTo>
                      <a:pt x="74442" y="219008"/>
                      <a:pt x="-6701" y="201201"/>
                      <a:pt x="444" y="136146"/>
                    </a:cubicBezTo>
                    <a:cubicBezTo>
                      <a:pt x="7589" y="71091"/>
                      <a:pt x="139102" y="-8453"/>
                      <a:pt x="155404" y="727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03" name="자유형: 도형 3302">
                <a:extLst>
                  <a:ext uri="{FF2B5EF4-FFF2-40B4-BE49-F238E27FC236}">
                    <a16:creationId xmlns:a16="http://schemas.microsoft.com/office/drawing/2014/main" id="{72A9901D-1596-18A7-1F0D-FCE2B62BECD2}"/>
                  </a:ext>
                </a:extLst>
              </p:cNvPr>
              <p:cNvSpPr/>
              <p:nvPr/>
            </p:nvSpPr>
            <p:spPr>
              <a:xfrm>
                <a:off x="5573970" y="4090947"/>
                <a:ext cx="45719" cy="73752"/>
              </a:xfrm>
              <a:custGeom>
                <a:avLst/>
                <a:gdLst>
                  <a:gd name="connsiteX0" fmla="*/ 143390 w 146013"/>
                  <a:gd name="connsiteY0" fmla="*/ 81 h 203127"/>
                  <a:gd name="connsiteX1" fmla="*/ 86240 w 146013"/>
                  <a:gd name="connsiteY1" fmla="*/ 190581 h 203127"/>
                  <a:gd name="connsiteX2" fmla="*/ 515 w 146013"/>
                  <a:gd name="connsiteY2" fmla="*/ 166769 h 203127"/>
                  <a:gd name="connsiteX3" fmla="*/ 143390 w 146013"/>
                  <a:gd name="connsiteY3" fmla="*/ 81 h 2031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6013" h="203127">
                    <a:moveTo>
                      <a:pt x="143390" y="81"/>
                    </a:moveTo>
                    <a:cubicBezTo>
                      <a:pt x="157677" y="4050"/>
                      <a:pt x="110052" y="162800"/>
                      <a:pt x="86240" y="190581"/>
                    </a:cubicBezTo>
                    <a:cubicBezTo>
                      <a:pt x="62428" y="218362"/>
                      <a:pt x="-6629" y="195344"/>
                      <a:pt x="515" y="166769"/>
                    </a:cubicBezTo>
                    <a:cubicBezTo>
                      <a:pt x="7659" y="138194"/>
                      <a:pt x="129103" y="-3888"/>
                      <a:pt x="143390" y="8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04" name="자유형: 도형 3303">
                <a:extLst>
                  <a:ext uri="{FF2B5EF4-FFF2-40B4-BE49-F238E27FC236}">
                    <a16:creationId xmlns:a16="http://schemas.microsoft.com/office/drawing/2014/main" id="{F5661C06-F2F7-C950-BD70-4904044403EE}"/>
                  </a:ext>
                </a:extLst>
              </p:cNvPr>
              <p:cNvSpPr/>
              <p:nvPr/>
            </p:nvSpPr>
            <p:spPr>
              <a:xfrm>
                <a:off x="5672158" y="4164699"/>
                <a:ext cx="36000" cy="36000"/>
              </a:xfrm>
              <a:custGeom>
                <a:avLst/>
                <a:gdLst>
                  <a:gd name="connsiteX0" fmla="*/ 143390 w 146013"/>
                  <a:gd name="connsiteY0" fmla="*/ 81 h 203127"/>
                  <a:gd name="connsiteX1" fmla="*/ 86240 w 146013"/>
                  <a:gd name="connsiteY1" fmla="*/ 190581 h 203127"/>
                  <a:gd name="connsiteX2" fmla="*/ 515 w 146013"/>
                  <a:gd name="connsiteY2" fmla="*/ 166769 h 203127"/>
                  <a:gd name="connsiteX3" fmla="*/ 143390 w 146013"/>
                  <a:gd name="connsiteY3" fmla="*/ 81 h 2031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6013" h="203127">
                    <a:moveTo>
                      <a:pt x="143390" y="81"/>
                    </a:moveTo>
                    <a:cubicBezTo>
                      <a:pt x="157677" y="4050"/>
                      <a:pt x="110052" y="162800"/>
                      <a:pt x="86240" y="190581"/>
                    </a:cubicBezTo>
                    <a:cubicBezTo>
                      <a:pt x="62428" y="218362"/>
                      <a:pt x="-6629" y="195344"/>
                      <a:pt x="515" y="166769"/>
                    </a:cubicBezTo>
                    <a:cubicBezTo>
                      <a:pt x="7659" y="138194"/>
                      <a:pt x="129103" y="-3888"/>
                      <a:pt x="143390" y="8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pic>
        <p:nvPicPr>
          <p:cNvPr id="7" name="Home">
            <a:hlinkClick r:id="" action="ppaction://media"/>
            <a:extLst>
              <a:ext uri="{FF2B5EF4-FFF2-40B4-BE49-F238E27FC236}">
                <a16:creationId xmlns:a16="http://schemas.microsoft.com/office/drawing/2014/main" id="{B4093D83-4381-9FC3-5409-4339D8C1ABF5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00575" y="1347660"/>
            <a:ext cx="7931478" cy="4296218"/>
          </a:xfrm>
          <a:prstGeom prst="rect">
            <a:avLst/>
          </a:prstGeom>
        </p:spPr>
      </p:pic>
      <p:sp>
        <p:nvSpPr>
          <p:cNvPr id="3086" name="사각형: 둥근 모서리 3085">
            <a:extLst>
              <a:ext uri="{FF2B5EF4-FFF2-40B4-BE49-F238E27FC236}">
                <a16:creationId xmlns:a16="http://schemas.microsoft.com/office/drawing/2014/main" id="{41F0E6D5-D2A2-870E-2A91-1F076FB0FAAC}"/>
              </a:ext>
            </a:extLst>
          </p:cNvPr>
          <p:cNvSpPr/>
          <p:nvPr/>
        </p:nvSpPr>
        <p:spPr>
          <a:xfrm>
            <a:off x="-280948" y="5794377"/>
            <a:ext cx="9942540" cy="3055988"/>
          </a:xfrm>
          <a:custGeom>
            <a:avLst/>
            <a:gdLst>
              <a:gd name="connsiteX0" fmla="*/ 0 w 9474199"/>
              <a:gd name="connsiteY0" fmla="*/ 202170 h 2127436"/>
              <a:gd name="connsiteX1" fmla="*/ 202170 w 9474199"/>
              <a:gd name="connsiteY1" fmla="*/ 0 h 2127436"/>
              <a:gd name="connsiteX2" fmla="*/ 9272029 w 9474199"/>
              <a:gd name="connsiteY2" fmla="*/ 0 h 2127436"/>
              <a:gd name="connsiteX3" fmla="*/ 9474199 w 9474199"/>
              <a:gd name="connsiteY3" fmla="*/ 202170 h 2127436"/>
              <a:gd name="connsiteX4" fmla="*/ 9474199 w 9474199"/>
              <a:gd name="connsiteY4" fmla="*/ 1925266 h 2127436"/>
              <a:gd name="connsiteX5" fmla="*/ 9272029 w 9474199"/>
              <a:gd name="connsiteY5" fmla="*/ 2127436 h 2127436"/>
              <a:gd name="connsiteX6" fmla="*/ 202170 w 9474199"/>
              <a:gd name="connsiteY6" fmla="*/ 2127436 h 2127436"/>
              <a:gd name="connsiteX7" fmla="*/ 0 w 9474199"/>
              <a:gd name="connsiteY7" fmla="*/ 1925266 h 2127436"/>
              <a:gd name="connsiteX8" fmla="*/ 0 w 9474199"/>
              <a:gd name="connsiteY8" fmla="*/ 202170 h 2127436"/>
              <a:gd name="connsiteX0" fmla="*/ 0 w 9474199"/>
              <a:gd name="connsiteY0" fmla="*/ 202170 h 2127436"/>
              <a:gd name="connsiteX1" fmla="*/ 608570 w 9474199"/>
              <a:gd name="connsiteY1" fmla="*/ 12700 h 2127436"/>
              <a:gd name="connsiteX2" fmla="*/ 9272029 w 9474199"/>
              <a:gd name="connsiteY2" fmla="*/ 0 h 2127436"/>
              <a:gd name="connsiteX3" fmla="*/ 9474199 w 9474199"/>
              <a:gd name="connsiteY3" fmla="*/ 202170 h 2127436"/>
              <a:gd name="connsiteX4" fmla="*/ 9474199 w 9474199"/>
              <a:gd name="connsiteY4" fmla="*/ 1925266 h 2127436"/>
              <a:gd name="connsiteX5" fmla="*/ 9272029 w 9474199"/>
              <a:gd name="connsiteY5" fmla="*/ 2127436 h 2127436"/>
              <a:gd name="connsiteX6" fmla="*/ 202170 w 9474199"/>
              <a:gd name="connsiteY6" fmla="*/ 2127436 h 2127436"/>
              <a:gd name="connsiteX7" fmla="*/ 0 w 9474199"/>
              <a:gd name="connsiteY7" fmla="*/ 1925266 h 2127436"/>
              <a:gd name="connsiteX8" fmla="*/ 0 w 9474199"/>
              <a:gd name="connsiteY8" fmla="*/ 202170 h 2127436"/>
              <a:gd name="connsiteX0" fmla="*/ 165100 w 9474199"/>
              <a:gd name="connsiteY0" fmla="*/ 633970 h 2127436"/>
              <a:gd name="connsiteX1" fmla="*/ 608570 w 9474199"/>
              <a:gd name="connsiteY1" fmla="*/ 12700 h 2127436"/>
              <a:gd name="connsiteX2" fmla="*/ 9272029 w 9474199"/>
              <a:gd name="connsiteY2" fmla="*/ 0 h 2127436"/>
              <a:gd name="connsiteX3" fmla="*/ 9474199 w 9474199"/>
              <a:gd name="connsiteY3" fmla="*/ 202170 h 2127436"/>
              <a:gd name="connsiteX4" fmla="*/ 9474199 w 9474199"/>
              <a:gd name="connsiteY4" fmla="*/ 1925266 h 2127436"/>
              <a:gd name="connsiteX5" fmla="*/ 9272029 w 9474199"/>
              <a:gd name="connsiteY5" fmla="*/ 2127436 h 2127436"/>
              <a:gd name="connsiteX6" fmla="*/ 202170 w 9474199"/>
              <a:gd name="connsiteY6" fmla="*/ 2127436 h 2127436"/>
              <a:gd name="connsiteX7" fmla="*/ 0 w 9474199"/>
              <a:gd name="connsiteY7" fmla="*/ 1925266 h 2127436"/>
              <a:gd name="connsiteX8" fmla="*/ 165100 w 9474199"/>
              <a:gd name="connsiteY8" fmla="*/ 633970 h 2127436"/>
              <a:gd name="connsiteX0" fmla="*/ 111760 w 9474199"/>
              <a:gd name="connsiteY0" fmla="*/ 992110 h 2127436"/>
              <a:gd name="connsiteX1" fmla="*/ 608570 w 9474199"/>
              <a:gd name="connsiteY1" fmla="*/ 12700 h 2127436"/>
              <a:gd name="connsiteX2" fmla="*/ 9272029 w 9474199"/>
              <a:gd name="connsiteY2" fmla="*/ 0 h 2127436"/>
              <a:gd name="connsiteX3" fmla="*/ 9474199 w 9474199"/>
              <a:gd name="connsiteY3" fmla="*/ 202170 h 2127436"/>
              <a:gd name="connsiteX4" fmla="*/ 9474199 w 9474199"/>
              <a:gd name="connsiteY4" fmla="*/ 1925266 h 2127436"/>
              <a:gd name="connsiteX5" fmla="*/ 9272029 w 9474199"/>
              <a:gd name="connsiteY5" fmla="*/ 2127436 h 2127436"/>
              <a:gd name="connsiteX6" fmla="*/ 202170 w 9474199"/>
              <a:gd name="connsiteY6" fmla="*/ 2127436 h 2127436"/>
              <a:gd name="connsiteX7" fmla="*/ 0 w 9474199"/>
              <a:gd name="connsiteY7" fmla="*/ 1925266 h 2127436"/>
              <a:gd name="connsiteX8" fmla="*/ 111760 w 9474199"/>
              <a:gd name="connsiteY8" fmla="*/ 992110 h 2127436"/>
              <a:gd name="connsiteX0" fmla="*/ 111760 w 9474199"/>
              <a:gd name="connsiteY0" fmla="*/ 1106410 h 2127436"/>
              <a:gd name="connsiteX1" fmla="*/ 608570 w 9474199"/>
              <a:gd name="connsiteY1" fmla="*/ 12700 h 2127436"/>
              <a:gd name="connsiteX2" fmla="*/ 9272029 w 9474199"/>
              <a:gd name="connsiteY2" fmla="*/ 0 h 2127436"/>
              <a:gd name="connsiteX3" fmla="*/ 9474199 w 9474199"/>
              <a:gd name="connsiteY3" fmla="*/ 202170 h 2127436"/>
              <a:gd name="connsiteX4" fmla="*/ 9474199 w 9474199"/>
              <a:gd name="connsiteY4" fmla="*/ 1925266 h 2127436"/>
              <a:gd name="connsiteX5" fmla="*/ 9272029 w 9474199"/>
              <a:gd name="connsiteY5" fmla="*/ 2127436 h 2127436"/>
              <a:gd name="connsiteX6" fmla="*/ 202170 w 9474199"/>
              <a:gd name="connsiteY6" fmla="*/ 2127436 h 2127436"/>
              <a:gd name="connsiteX7" fmla="*/ 0 w 9474199"/>
              <a:gd name="connsiteY7" fmla="*/ 1925266 h 2127436"/>
              <a:gd name="connsiteX8" fmla="*/ 111760 w 9474199"/>
              <a:gd name="connsiteY8" fmla="*/ 1106410 h 2127436"/>
              <a:gd name="connsiteX0" fmla="*/ 111760 w 9474199"/>
              <a:gd name="connsiteY0" fmla="*/ 1106410 h 2127436"/>
              <a:gd name="connsiteX1" fmla="*/ 608570 w 9474199"/>
              <a:gd name="connsiteY1" fmla="*/ 12700 h 2127436"/>
              <a:gd name="connsiteX2" fmla="*/ 8677669 w 9474199"/>
              <a:gd name="connsiteY2" fmla="*/ 0 h 2127436"/>
              <a:gd name="connsiteX3" fmla="*/ 9474199 w 9474199"/>
              <a:gd name="connsiteY3" fmla="*/ 202170 h 2127436"/>
              <a:gd name="connsiteX4" fmla="*/ 9474199 w 9474199"/>
              <a:gd name="connsiteY4" fmla="*/ 1925266 h 2127436"/>
              <a:gd name="connsiteX5" fmla="*/ 9272029 w 9474199"/>
              <a:gd name="connsiteY5" fmla="*/ 2127436 h 2127436"/>
              <a:gd name="connsiteX6" fmla="*/ 202170 w 9474199"/>
              <a:gd name="connsiteY6" fmla="*/ 2127436 h 2127436"/>
              <a:gd name="connsiteX7" fmla="*/ 0 w 9474199"/>
              <a:gd name="connsiteY7" fmla="*/ 1925266 h 2127436"/>
              <a:gd name="connsiteX8" fmla="*/ 111760 w 9474199"/>
              <a:gd name="connsiteY8" fmla="*/ 1106410 h 2127436"/>
              <a:gd name="connsiteX0" fmla="*/ 111760 w 9481819"/>
              <a:gd name="connsiteY0" fmla="*/ 1106410 h 2127436"/>
              <a:gd name="connsiteX1" fmla="*/ 608570 w 9481819"/>
              <a:gd name="connsiteY1" fmla="*/ 12700 h 2127436"/>
              <a:gd name="connsiteX2" fmla="*/ 8677669 w 9481819"/>
              <a:gd name="connsiteY2" fmla="*/ 0 h 2127436"/>
              <a:gd name="connsiteX3" fmla="*/ 9481819 w 9481819"/>
              <a:gd name="connsiteY3" fmla="*/ 1208010 h 2127436"/>
              <a:gd name="connsiteX4" fmla="*/ 9474199 w 9481819"/>
              <a:gd name="connsiteY4" fmla="*/ 1925266 h 2127436"/>
              <a:gd name="connsiteX5" fmla="*/ 9272029 w 9481819"/>
              <a:gd name="connsiteY5" fmla="*/ 2127436 h 2127436"/>
              <a:gd name="connsiteX6" fmla="*/ 202170 w 9481819"/>
              <a:gd name="connsiteY6" fmla="*/ 2127436 h 2127436"/>
              <a:gd name="connsiteX7" fmla="*/ 0 w 9481819"/>
              <a:gd name="connsiteY7" fmla="*/ 1925266 h 2127436"/>
              <a:gd name="connsiteX8" fmla="*/ 111760 w 9481819"/>
              <a:gd name="connsiteY8" fmla="*/ 1106410 h 2127436"/>
              <a:gd name="connsiteX0" fmla="*/ 111760 w 9481819"/>
              <a:gd name="connsiteY0" fmla="*/ 1106410 h 2127436"/>
              <a:gd name="connsiteX1" fmla="*/ 608570 w 9481819"/>
              <a:gd name="connsiteY1" fmla="*/ 12700 h 2127436"/>
              <a:gd name="connsiteX2" fmla="*/ 8677669 w 9481819"/>
              <a:gd name="connsiteY2" fmla="*/ 0 h 2127436"/>
              <a:gd name="connsiteX3" fmla="*/ 9481819 w 9481819"/>
              <a:gd name="connsiteY3" fmla="*/ 1208010 h 2127436"/>
              <a:gd name="connsiteX4" fmla="*/ 9474199 w 9481819"/>
              <a:gd name="connsiteY4" fmla="*/ 1925266 h 2127436"/>
              <a:gd name="connsiteX5" fmla="*/ 9272029 w 9481819"/>
              <a:gd name="connsiteY5" fmla="*/ 2127436 h 2127436"/>
              <a:gd name="connsiteX6" fmla="*/ 202170 w 9481819"/>
              <a:gd name="connsiteY6" fmla="*/ 2127436 h 2127436"/>
              <a:gd name="connsiteX7" fmla="*/ 0 w 9481819"/>
              <a:gd name="connsiteY7" fmla="*/ 1925266 h 2127436"/>
              <a:gd name="connsiteX8" fmla="*/ 111760 w 9481819"/>
              <a:gd name="connsiteY8" fmla="*/ 1106410 h 2127436"/>
              <a:gd name="connsiteX0" fmla="*/ 111760 w 9481819"/>
              <a:gd name="connsiteY0" fmla="*/ 1106410 h 2127436"/>
              <a:gd name="connsiteX1" fmla="*/ 608570 w 9481819"/>
              <a:gd name="connsiteY1" fmla="*/ 12700 h 2127436"/>
              <a:gd name="connsiteX2" fmla="*/ 8677669 w 9481819"/>
              <a:gd name="connsiteY2" fmla="*/ 0 h 2127436"/>
              <a:gd name="connsiteX3" fmla="*/ 9481819 w 9481819"/>
              <a:gd name="connsiteY3" fmla="*/ 1208010 h 2127436"/>
              <a:gd name="connsiteX4" fmla="*/ 9474199 w 9481819"/>
              <a:gd name="connsiteY4" fmla="*/ 1925266 h 2127436"/>
              <a:gd name="connsiteX5" fmla="*/ 9272029 w 9481819"/>
              <a:gd name="connsiteY5" fmla="*/ 2127436 h 2127436"/>
              <a:gd name="connsiteX6" fmla="*/ 202170 w 9481819"/>
              <a:gd name="connsiteY6" fmla="*/ 2127436 h 2127436"/>
              <a:gd name="connsiteX7" fmla="*/ 0 w 9481819"/>
              <a:gd name="connsiteY7" fmla="*/ 1925266 h 2127436"/>
              <a:gd name="connsiteX8" fmla="*/ 111760 w 9481819"/>
              <a:gd name="connsiteY8" fmla="*/ 1106410 h 2127436"/>
              <a:gd name="connsiteX0" fmla="*/ 111760 w 9474199"/>
              <a:gd name="connsiteY0" fmla="*/ 1106410 h 2127436"/>
              <a:gd name="connsiteX1" fmla="*/ 608570 w 9474199"/>
              <a:gd name="connsiteY1" fmla="*/ 12700 h 2127436"/>
              <a:gd name="connsiteX2" fmla="*/ 8677669 w 9474199"/>
              <a:gd name="connsiteY2" fmla="*/ 0 h 2127436"/>
              <a:gd name="connsiteX3" fmla="*/ 9354819 w 9474199"/>
              <a:gd name="connsiteY3" fmla="*/ 1690610 h 2127436"/>
              <a:gd name="connsiteX4" fmla="*/ 9474199 w 9474199"/>
              <a:gd name="connsiteY4" fmla="*/ 1925266 h 2127436"/>
              <a:gd name="connsiteX5" fmla="*/ 9272029 w 9474199"/>
              <a:gd name="connsiteY5" fmla="*/ 2127436 h 2127436"/>
              <a:gd name="connsiteX6" fmla="*/ 202170 w 9474199"/>
              <a:gd name="connsiteY6" fmla="*/ 2127436 h 2127436"/>
              <a:gd name="connsiteX7" fmla="*/ 0 w 9474199"/>
              <a:gd name="connsiteY7" fmla="*/ 1925266 h 2127436"/>
              <a:gd name="connsiteX8" fmla="*/ 111760 w 9474199"/>
              <a:gd name="connsiteY8" fmla="*/ 1106410 h 2127436"/>
              <a:gd name="connsiteX0" fmla="*/ 111760 w 9474199"/>
              <a:gd name="connsiteY0" fmla="*/ 1525510 h 2127436"/>
              <a:gd name="connsiteX1" fmla="*/ 608570 w 9474199"/>
              <a:gd name="connsiteY1" fmla="*/ 12700 h 2127436"/>
              <a:gd name="connsiteX2" fmla="*/ 8677669 w 9474199"/>
              <a:gd name="connsiteY2" fmla="*/ 0 h 2127436"/>
              <a:gd name="connsiteX3" fmla="*/ 9354819 w 9474199"/>
              <a:gd name="connsiteY3" fmla="*/ 1690610 h 2127436"/>
              <a:gd name="connsiteX4" fmla="*/ 9474199 w 9474199"/>
              <a:gd name="connsiteY4" fmla="*/ 1925266 h 2127436"/>
              <a:gd name="connsiteX5" fmla="*/ 9272029 w 9474199"/>
              <a:gd name="connsiteY5" fmla="*/ 2127436 h 2127436"/>
              <a:gd name="connsiteX6" fmla="*/ 202170 w 9474199"/>
              <a:gd name="connsiteY6" fmla="*/ 2127436 h 2127436"/>
              <a:gd name="connsiteX7" fmla="*/ 0 w 9474199"/>
              <a:gd name="connsiteY7" fmla="*/ 1925266 h 2127436"/>
              <a:gd name="connsiteX8" fmla="*/ 111760 w 9474199"/>
              <a:gd name="connsiteY8" fmla="*/ 1525510 h 2127436"/>
              <a:gd name="connsiteX0" fmla="*/ 111760 w 9474199"/>
              <a:gd name="connsiteY0" fmla="*/ 1525510 h 2127436"/>
              <a:gd name="connsiteX1" fmla="*/ 910202 w 9474199"/>
              <a:gd name="connsiteY1" fmla="*/ 12700 h 2127436"/>
              <a:gd name="connsiteX2" fmla="*/ 8677669 w 9474199"/>
              <a:gd name="connsiteY2" fmla="*/ 0 h 2127436"/>
              <a:gd name="connsiteX3" fmla="*/ 9354819 w 9474199"/>
              <a:gd name="connsiteY3" fmla="*/ 1690610 h 2127436"/>
              <a:gd name="connsiteX4" fmla="*/ 9474199 w 9474199"/>
              <a:gd name="connsiteY4" fmla="*/ 1925266 h 2127436"/>
              <a:gd name="connsiteX5" fmla="*/ 9272029 w 9474199"/>
              <a:gd name="connsiteY5" fmla="*/ 2127436 h 2127436"/>
              <a:gd name="connsiteX6" fmla="*/ 202170 w 9474199"/>
              <a:gd name="connsiteY6" fmla="*/ 2127436 h 2127436"/>
              <a:gd name="connsiteX7" fmla="*/ 0 w 9474199"/>
              <a:gd name="connsiteY7" fmla="*/ 1925266 h 2127436"/>
              <a:gd name="connsiteX8" fmla="*/ 111760 w 9474199"/>
              <a:gd name="connsiteY8" fmla="*/ 1525510 h 2127436"/>
              <a:gd name="connsiteX0" fmla="*/ 111760 w 9474199"/>
              <a:gd name="connsiteY0" fmla="*/ 1525510 h 2127436"/>
              <a:gd name="connsiteX1" fmla="*/ 910202 w 9474199"/>
              <a:gd name="connsiteY1" fmla="*/ 12700 h 2127436"/>
              <a:gd name="connsiteX2" fmla="*/ 8581695 w 9474199"/>
              <a:gd name="connsiteY2" fmla="*/ 0 h 2127436"/>
              <a:gd name="connsiteX3" fmla="*/ 9354819 w 9474199"/>
              <a:gd name="connsiteY3" fmla="*/ 1690610 h 2127436"/>
              <a:gd name="connsiteX4" fmla="*/ 9474199 w 9474199"/>
              <a:gd name="connsiteY4" fmla="*/ 1925266 h 2127436"/>
              <a:gd name="connsiteX5" fmla="*/ 9272029 w 9474199"/>
              <a:gd name="connsiteY5" fmla="*/ 2127436 h 2127436"/>
              <a:gd name="connsiteX6" fmla="*/ 202170 w 9474199"/>
              <a:gd name="connsiteY6" fmla="*/ 2127436 h 2127436"/>
              <a:gd name="connsiteX7" fmla="*/ 0 w 9474199"/>
              <a:gd name="connsiteY7" fmla="*/ 1925266 h 2127436"/>
              <a:gd name="connsiteX8" fmla="*/ 111760 w 9474199"/>
              <a:gd name="connsiteY8" fmla="*/ 1525510 h 2127436"/>
              <a:gd name="connsiteX0" fmla="*/ 221445 w 9474199"/>
              <a:gd name="connsiteY0" fmla="*/ 1627034 h 2127436"/>
              <a:gd name="connsiteX1" fmla="*/ 910202 w 9474199"/>
              <a:gd name="connsiteY1" fmla="*/ 12700 h 2127436"/>
              <a:gd name="connsiteX2" fmla="*/ 8581695 w 9474199"/>
              <a:gd name="connsiteY2" fmla="*/ 0 h 2127436"/>
              <a:gd name="connsiteX3" fmla="*/ 9354819 w 9474199"/>
              <a:gd name="connsiteY3" fmla="*/ 1690610 h 2127436"/>
              <a:gd name="connsiteX4" fmla="*/ 9474199 w 9474199"/>
              <a:gd name="connsiteY4" fmla="*/ 1925266 h 2127436"/>
              <a:gd name="connsiteX5" fmla="*/ 9272029 w 9474199"/>
              <a:gd name="connsiteY5" fmla="*/ 2127436 h 2127436"/>
              <a:gd name="connsiteX6" fmla="*/ 202170 w 9474199"/>
              <a:gd name="connsiteY6" fmla="*/ 2127436 h 2127436"/>
              <a:gd name="connsiteX7" fmla="*/ 0 w 9474199"/>
              <a:gd name="connsiteY7" fmla="*/ 1925266 h 2127436"/>
              <a:gd name="connsiteX8" fmla="*/ 221445 w 9474199"/>
              <a:gd name="connsiteY8" fmla="*/ 1627034 h 2127436"/>
              <a:gd name="connsiteX0" fmla="*/ 111761 w 9474199"/>
              <a:gd name="connsiteY0" fmla="*/ 1880844 h 2127436"/>
              <a:gd name="connsiteX1" fmla="*/ 910202 w 9474199"/>
              <a:gd name="connsiteY1" fmla="*/ 12700 h 2127436"/>
              <a:gd name="connsiteX2" fmla="*/ 8581695 w 9474199"/>
              <a:gd name="connsiteY2" fmla="*/ 0 h 2127436"/>
              <a:gd name="connsiteX3" fmla="*/ 9354819 w 9474199"/>
              <a:gd name="connsiteY3" fmla="*/ 1690610 h 2127436"/>
              <a:gd name="connsiteX4" fmla="*/ 9474199 w 9474199"/>
              <a:gd name="connsiteY4" fmla="*/ 1925266 h 2127436"/>
              <a:gd name="connsiteX5" fmla="*/ 9272029 w 9474199"/>
              <a:gd name="connsiteY5" fmla="*/ 2127436 h 2127436"/>
              <a:gd name="connsiteX6" fmla="*/ 202170 w 9474199"/>
              <a:gd name="connsiteY6" fmla="*/ 2127436 h 2127436"/>
              <a:gd name="connsiteX7" fmla="*/ 0 w 9474199"/>
              <a:gd name="connsiteY7" fmla="*/ 1925266 h 2127436"/>
              <a:gd name="connsiteX8" fmla="*/ 111761 w 9474199"/>
              <a:gd name="connsiteY8" fmla="*/ 1880844 h 2127436"/>
              <a:gd name="connsiteX0" fmla="*/ 43209 w 9405647"/>
              <a:gd name="connsiteY0" fmla="*/ 1880844 h 2127734"/>
              <a:gd name="connsiteX1" fmla="*/ 841650 w 9405647"/>
              <a:gd name="connsiteY1" fmla="*/ 12700 h 2127734"/>
              <a:gd name="connsiteX2" fmla="*/ 8513143 w 9405647"/>
              <a:gd name="connsiteY2" fmla="*/ 0 h 2127734"/>
              <a:gd name="connsiteX3" fmla="*/ 9286267 w 9405647"/>
              <a:gd name="connsiteY3" fmla="*/ 1690610 h 2127734"/>
              <a:gd name="connsiteX4" fmla="*/ 9405647 w 9405647"/>
              <a:gd name="connsiteY4" fmla="*/ 1925266 h 2127734"/>
              <a:gd name="connsiteX5" fmla="*/ 9203477 w 9405647"/>
              <a:gd name="connsiteY5" fmla="*/ 2127436 h 2127734"/>
              <a:gd name="connsiteX6" fmla="*/ 133618 w 9405647"/>
              <a:gd name="connsiteY6" fmla="*/ 2127436 h 2127734"/>
              <a:gd name="connsiteX7" fmla="*/ 0 w 9405647"/>
              <a:gd name="connsiteY7" fmla="*/ 2026790 h 2127734"/>
              <a:gd name="connsiteX8" fmla="*/ 43209 w 9405647"/>
              <a:gd name="connsiteY8" fmla="*/ 1880844 h 2127734"/>
              <a:gd name="connsiteX0" fmla="*/ 43209 w 9405647"/>
              <a:gd name="connsiteY0" fmla="*/ 1880844 h 2137588"/>
              <a:gd name="connsiteX1" fmla="*/ 841650 w 9405647"/>
              <a:gd name="connsiteY1" fmla="*/ 12700 h 2137588"/>
              <a:gd name="connsiteX2" fmla="*/ 8513143 w 9405647"/>
              <a:gd name="connsiteY2" fmla="*/ 0 h 2137588"/>
              <a:gd name="connsiteX3" fmla="*/ 9286267 w 9405647"/>
              <a:gd name="connsiteY3" fmla="*/ 1690610 h 2137588"/>
              <a:gd name="connsiteX4" fmla="*/ 9405647 w 9405647"/>
              <a:gd name="connsiteY4" fmla="*/ 1925266 h 2137588"/>
              <a:gd name="connsiteX5" fmla="*/ 9203477 w 9405647"/>
              <a:gd name="connsiteY5" fmla="*/ 2127436 h 2137588"/>
              <a:gd name="connsiteX6" fmla="*/ 270723 w 9405647"/>
              <a:gd name="connsiteY6" fmla="*/ 2137588 h 2137588"/>
              <a:gd name="connsiteX7" fmla="*/ 0 w 9405647"/>
              <a:gd name="connsiteY7" fmla="*/ 2026790 h 2137588"/>
              <a:gd name="connsiteX8" fmla="*/ 43209 w 9405647"/>
              <a:gd name="connsiteY8" fmla="*/ 1880844 h 2137588"/>
              <a:gd name="connsiteX0" fmla="*/ 43209 w 9405647"/>
              <a:gd name="connsiteY0" fmla="*/ 1880844 h 2137588"/>
              <a:gd name="connsiteX1" fmla="*/ 841650 w 9405647"/>
              <a:gd name="connsiteY1" fmla="*/ 12700 h 2137588"/>
              <a:gd name="connsiteX2" fmla="*/ 8513143 w 9405647"/>
              <a:gd name="connsiteY2" fmla="*/ 0 h 2137588"/>
              <a:gd name="connsiteX3" fmla="*/ 9286267 w 9405647"/>
              <a:gd name="connsiteY3" fmla="*/ 1690610 h 2137588"/>
              <a:gd name="connsiteX4" fmla="*/ 9405647 w 9405647"/>
              <a:gd name="connsiteY4" fmla="*/ 1925266 h 2137588"/>
              <a:gd name="connsiteX5" fmla="*/ 9162346 w 9405647"/>
              <a:gd name="connsiteY5" fmla="*/ 2137588 h 2137588"/>
              <a:gd name="connsiteX6" fmla="*/ 270723 w 9405647"/>
              <a:gd name="connsiteY6" fmla="*/ 2137588 h 2137588"/>
              <a:gd name="connsiteX7" fmla="*/ 0 w 9405647"/>
              <a:gd name="connsiteY7" fmla="*/ 2026790 h 2137588"/>
              <a:gd name="connsiteX8" fmla="*/ 43209 w 9405647"/>
              <a:gd name="connsiteY8" fmla="*/ 1880844 h 2137588"/>
              <a:gd name="connsiteX0" fmla="*/ 43209 w 9323384"/>
              <a:gd name="connsiteY0" fmla="*/ 1880844 h 2137588"/>
              <a:gd name="connsiteX1" fmla="*/ 841650 w 9323384"/>
              <a:gd name="connsiteY1" fmla="*/ 12700 h 2137588"/>
              <a:gd name="connsiteX2" fmla="*/ 8513143 w 9323384"/>
              <a:gd name="connsiteY2" fmla="*/ 0 h 2137588"/>
              <a:gd name="connsiteX3" fmla="*/ 9286267 w 9323384"/>
              <a:gd name="connsiteY3" fmla="*/ 1690610 h 2137588"/>
              <a:gd name="connsiteX4" fmla="*/ 9323384 w 9323384"/>
              <a:gd name="connsiteY4" fmla="*/ 1935419 h 2137588"/>
              <a:gd name="connsiteX5" fmla="*/ 9162346 w 9323384"/>
              <a:gd name="connsiteY5" fmla="*/ 2137588 h 2137588"/>
              <a:gd name="connsiteX6" fmla="*/ 270723 w 9323384"/>
              <a:gd name="connsiteY6" fmla="*/ 2137588 h 2137588"/>
              <a:gd name="connsiteX7" fmla="*/ 0 w 9323384"/>
              <a:gd name="connsiteY7" fmla="*/ 2026790 h 2137588"/>
              <a:gd name="connsiteX8" fmla="*/ 43209 w 9323384"/>
              <a:gd name="connsiteY8" fmla="*/ 1880844 h 2137588"/>
              <a:gd name="connsiteX0" fmla="*/ 43209 w 9323384"/>
              <a:gd name="connsiteY0" fmla="*/ 1880844 h 2137588"/>
              <a:gd name="connsiteX1" fmla="*/ 841650 w 9323384"/>
              <a:gd name="connsiteY1" fmla="*/ 12700 h 2137588"/>
              <a:gd name="connsiteX2" fmla="*/ 8513143 w 9323384"/>
              <a:gd name="connsiteY2" fmla="*/ 0 h 2137588"/>
              <a:gd name="connsiteX3" fmla="*/ 9286267 w 9323384"/>
              <a:gd name="connsiteY3" fmla="*/ 1731219 h 2137588"/>
              <a:gd name="connsiteX4" fmla="*/ 9323384 w 9323384"/>
              <a:gd name="connsiteY4" fmla="*/ 1935419 h 2137588"/>
              <a:gd name="connsiteX5" fmla="*/ 9162346 w 9323384"/>
              <a:gd name="connsiteY5" fmla="*/ 2137588 h 2137588"/>
              <a:gd name="connsiteX6" fmla="*/ 270723 w 9323384"/>
              <a:gd name="connsiteY6" fmla="*/ 2137588 h 2137588"/>
              <a:gd name="connsiteX7" fmla="*/ 0 w 9323384"/>
              <a:gd name="connsiteY7" fmla="*/ 2026790 h 2137588"/>
              <a:gd name="connsiteX8" fmla="*/ 43209 w 9323384"/>
              <a:gd name="connsiteY8" fmla="*/ 1880844 h 2137588"/>
              <a:gd name="connsiteX0" fmla="*/ 43209 w 9391936"/>
              <a:gd name="connsiteY0" fmla="*/ 1880844 h 2137588"/>
              <a:gd name="connsiteX1" fmla="*/ 841650 w 9391936"/>
              <a:gd name="connsiteY1" fmla="*/ 12700 h 2137588"/>
              <a:gd name="connsiteX2" fmla="*/ 8513143 w 9391936"/>
              <a:gd name="connsiteY2" fmla="*/ 0 h 2137588"/>
              <a:gd name="connsiteX3" fmla="*/ 9286267 w 9391936"/>
              <a:gd name="connsiteY3" fmla="*/ 1731219 h 2137588"/>
              <a:gd name="connsiteX4" fmla="*/ 9391936 w 9391936"/>
              <a:gd name="connsiteY4" fmla="*/ 1955724 h 2137588"/>
              <a:gd name="connsiteX5" fmla="*/ 9162346 w 9391936"/>
              <a:gd name="connsiteY5" fmla="*/ 2137588 h 2137588"/>
              <a:gd name="connsiteX6" fmla="*/ 270723 w 9391936"/>
              <a:gd name="connsiteY6" fmla="*/ 2137588 h 2137588"/>
              <a:gd name="connsiteX7" fmla="*/ 0 w 9391936"/>
              <a:gd name="connsiteY7" fmla="*/ 2026790 h 2137588"/>
              <a:gd name="connsiteX8" fmla="*/ 43209 w 9391936"/>
              <a:gd name="connsiteY8" fmla="*/ 1880844 h 2137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391936" h="2137588">
                <a:moveTo>
                  <a:pt x="43209" y="1880844"/>
                </a:moveTo>
                <a:cubicBezTo>
                  <a:pt x="43209" y="1769189"/>
                  <a:pt x="729995" y="12700"/>
                  <a:pt x="841650" y="12700"/>
                </a:cubicBezTo>
                <a:lnTo>
                  <a:pt x="8513143" y="0"/>
                </a:lnTo>
                <a:cubicBezTo>
                  <a:pt x="8624798" y="0"/>
                  <a:pt x="9286267" y="1619564"/>
                  <a:pt x="9286267" y="1731219"/>
                </a:cubicBezTo>
                <a:lnTo>
                  <a:pt x="9391936" y="1955724"/>
                </a:lnTo>
                <a:cubicBezTo>
                  <a:pt x="9391936" y="2067379"/>
                  <a:pt x="9274001" y="2137588"/>
                  <a:pt x="9162346" y="2137588"/>
                </a:cubicBezTo>
                <a:lnTo>
                  <a:pt x="270723" y="2137588"/>
                </a:lnTo>
                <a:cubicBezTo>
                  <a:pt x="159068" y="2137588"/>
                  <a:pt x="0" y="2138445"/>
                  <a:pt x="0" y="2026790"/>
                </a:cubicBezTo>
                <a:lnTo>
                  <a:pt x="43209" y="1880844"/>
                </a:lnTo>
                <a:close/>
              </a:path>
            </a:pathLst>
          </a:custGeom>
          <a:solidFill>
            <a:srgbClr val="7373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 descr="벡터그래픽이(가) 표시된 사진&#10;&#10;자동 생성된 설명">
            <a:extLst>
              <a:ext uri="{FF2B5EF4-FFF2-40B4-BE49-F238E27FC236}">
                <a16:creationId xmlns:a16="http://schemas.microsoft.com/office/drawing/2014/main" id="{C3746223-F41F-DDF2-445D-D8A330FD03E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291749" y="-47904400"/>
            <a:ext cx="2562603" cy="1676400"/>
          </a:xfrm>
          <a:prstGeom prst="rect">
            <a:avLst/>
          </a:prstGeom>
        </p:spPr>
      </p:pic>
      <p:pic>
        <p:nvPicPr>
          <p:cNvPr id="9" name="그림 8" descr="벡터그래픽이(가) 표시된 사진&#10;&#10;자동 생성된 설명">
            <a:extLst>
              <a:ext uri="{FF2B5EF4-FFF2-40B4-BE49-F238E27FC236}">
                <a16:creationId xmlns:a16="http://schemas.microsoft.com/office/drawing/2014/main" id="{BD2E1058-4F1E-4E92-443B-770665189FA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82651" y="52171600"/>
            <a:ext cx="2562603" cy="16764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D6CE0AA-593F-67E8-F127-57723CF7648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6746" t="38267" r="6227" b="5066"/>
          <a:stretch/>
        </p:blipFill>
        <p:spPr>
          <a:xfrm>
            <a:off x="12192000" y="-4043362"/>
            <a:ext cx="4254500" cy="38862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1A36D880-AF58-DC3E-38D8-F616941017A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5104" y="-4643103"/>
            <a:ext cx="7620000" cy="4286250"/>
          </a:xfrm>
          <a:prstGeom prst="rect">
            <a:avLst/>
          </a:prstGeom>
        </p:spPr>
      </p:pic>
      <p:grpSp>
        <p:nvGrpSpPr>
          <p:cNvPr id="3074" name="그래픽 2" descr="휴대폰 및 계산기와 노트북">
            <a:extLst>
              <a:ext uri="{FF2B5EF4-FFF2-40B4-BE49-F238E27FC236}">
                <a16:creationId xmlns:a16="http://schemas.microsoft.com/office/drawing/2014/main" id="{99309A16-F4A2-643B-E27F-80A6C34611D3}"/>
              </a:ext>
            </a:extLst>
          </p:cNvPr>
          <p:cNvGrpSpPr/>
          <p:nvPr/>
        </p:nvGrpSpPr>
        <p:grpSpPr>
          <a:xfrm>
            <a:off x="14610832" y="169696"/>
            <a:ext cx="795035" cy="1543778"/>
            <a:chOff x="7626834" y="3907631"/>
            <a:chExt cx="795035" cy="1543778"/>
          </a:xfrm>
        </p:grpSpPr>
        <p:sp>
          <p:nvSpPr>
            <p:cNvPr id="3075" name="자유형: 도형 3074">
              <a:extLst>
                <a:ext uri="{FF2B5EF4-FFF2-40B4-BE49-F238E27FC236}">
                  <a16:creationId xmlns:a16="http://schemas.microsoft.com/office/drawing/2014/main" id="{B7D70C81-B744-6269-350A-B237D51456E7}"/>
                </a:ext>
              </a:extLst>
            </p:cNvPr>
            <p:cNvSpPr/>
            <p:nvPr/>
          </p:nvSpPr>
          <p:spPr>
            <a:xfrm>
              <a:off x="7626834" y="3907631"/>
              <a:ext cx="795035" cy="1543778"/>
            </a:xfrm>
            <a:custGeom>
              <a:avLst/>
              <a:gdLst>
                <a:gd name="connsiteX0" fmla="*/ 795035 w 795035"/>
                <a:gd name="connsiteY0" fmla="*/ 114300 h 1543778"/>
                <a:gd name="connsiteX1" fmla="*/ 680735 w 795035"/>
                <a:gd name="connsiteY1" fmla="*/ 0 h 1543778"/>
                <a:gd name="connsiteX2" fmla="*/ 114300 w 795035"/>
                <a:gd name="connsiteY2" fmla="*/ 0 h 1543778"/>
                <a:gd name="connsiteX3" fmla="*/ 0 w 795035"/>
                <a:gd name="connsiteY3" fmla="*/ 114300 h 1543778"/>
                <a:gd name="connsiteX4" fmla="*/ 0 w 795035"/>
                <a:gd name="connsiteY4" fmla="*/ 1429479 h 1543778"/>
                <a:gd name="connsiteX5" fmla="*/ 114300 w 795035"/>
                <a:gd name="connsiteY5" fmla="*/ 1543779 h 1543778"/>
                <a:gd name="connsiteX6" fmla="*/ 680735 w 795035"/>
                <a:gd name="connsiteY6" fmla="*/ 1543779 h 1543778"/>
                <a:gd name="connsiteX7" fmla="*/ 795035 w 795035"/>
                <a:gd name="connsiteY7" fmla="*/ 1429479 h 1543778"/>
                <a:gd name="connsiteX8" fmla="*/ 795035 w 795035"/>
                <a:gd name="connsiteY8" fmla="*/ 114300 h 1543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95035" h="1543778">
                  <a:moveTo>
                    <a:pt x="795035" y="114300"/>
                  </a:moveTo>
                  <a:cubicBezTo>
                    <a:pt x="795035" y="51171"/>
                    <a:pt x="743865" y="0"/>
                    <a:pt x="680735" y="0"/>
                  </a:cubicBezTo>
                  <a:lnTo>
                    <a:pt x="114300" y="0"/>
                  </a:lnTo>
                  <a:cubicBezTo>
                    <a:pt x="51171" y="0"/>
                    <a:pt x="0" y="51171"/>
                    <a:pt x="0" y="114300"/>
                  </a:cubicBezTo>
                  <a:lnTo>
                    <a:pt x="0" y="1429479"/>
                  </a:lnTo>
                  <a:cubicBezTo>
                    <a:pt x="0" y="1492608"/>
                    <a:pt x="51171" y="1543779"/>
                    <a:pt x="114300" y="1543779"/>
                  </a:cubicBezTo>
                  <a:lnTo>
                    <a:pt x="680735" y="1543779"/>
                  </a:lnTo>
                  <a:cubicBezTo>
                    <a:pt x="743865" y="1543779"/>
                    <a:pt x="795035" y="1492608"/>
                    <a:pt x="795035" y="1429479"/>
                  </a:cubicBezTo>
                  <a:lnTo>
                    <a:pt x="795035" y="114300"/>
                  </a:lnTo>
                  <a:close/>
                </a:path>
              </a:pathLst>
            </a:custGeom>
            <a:solidFill>
              <a:srgbClr val="505050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076" name="자유형: 도형 3075">
              <a:extLst>
                <a:ext uri="{FF2B5EF4-FFF2-40B4-BE49-F238E27FC236}">
                  <a16:creationId xmlns:a16="http://schemas.microsoft.com/office/drawing/2014/main" id="{D66FF8B2-6338-921C-42E3-9EF126AAC82C}"/>
                </a:ext>
              </a:extLst>
            </p:cNvPr>
            <p:cNvSpPr/>
            <p:nvPr/>
          </p:nvSpPr>
          <p:spPr>
            <a:xfrm>
              <a:off x="7666589" y="3944078"/>
              <a:ext cx="715532" cy="1465340"/>
            </a:xfrm>
            <a:custGeom>
              <a:avLst/>
              <a:gdLst>
                <a:gd name="connsiteX0" fmla="*/ 633365 w 715532"/>
                <a:gd name="connsiteY0" fmla="*/ 0 h 1465340"/>
                <a:gd name="connsiteX1" fmla="*/ 518500 w 715532"/>
                <a:gd name="connsiteY1" fmla="*/ 0 h 1465340"/>
                <a:gd name="connsiteX2" fmla="*/ 493497 w 715532"/>
                <a:gd name="connsiteY2" fmla="*/ 25003 h 1465340"/>
                <a:gd name="connsiteX3" fmla="*/ 493497 w 715532"/>
                <a:gd name="connsiteY3" fmla="*/ 25003 h 1465340"/>
                <a:gd name="connsiteX4" fmla="*/ 468494 w 715532"/>
                <a:gd name="connsiteY4" fmla="*/ 50006 h 1465340"/>
                <a:gd name="connsiteX5" fmla="*/ 247038 w 715532"/>
                <a:gd name="connsiteY5" fmla="*/ 50006 h 1465340"/>
                <a:gd name="connsiteX6" fmla="*/ 222035 w 715532"/>
                <a:gd name="connsiteY6" fmla="*/ 25003 h 1465340"/>
                <a:gd name="connsiteX7" fmla="*/ 222035 w 715532"/>
                <a:gd name="connsiteY7" fmla="*/ 25003 h 1465340"/>
                <a:gd name="connsiteX8" fmla="*/ 197032 w 715532"/>
                <a:gd name="connsiteY8" fmla="*/ 0 h 1465340"/>
                <a:gd name="connsiteX9" fmla="*/ 82168 w 715532"/>
                <a:gd name="connsiteY9" fmla="*/ 0 h 1465340"/>
                <a:gd name="connsiteX10" fmla="*/ 0 w 715532"/>
                <a:gd name="connsiteY10" fmla="*/ 82168 h 1465340"/>
                <a:gd name="connsiteX11" fmla="*/ 0 w 715532"/>
                <a:gd name="connsiteY11" fmla="*/ 1264444 h 1465340"/>
                <a:gd name="connsiteX12" fmla="*/ 0 w 715532"/>
                <a:gd name="connsiteY12" fmla="*/ 1383173 h 1465340"/>
                <a:gd name="connsiteX13" fmla="*/ 82168 w 715532"/>
                <a:gd name="connsiteY13" fmla="*/ 1465340 h 1465340"/>
                <a:gd name="connsiteX14" fmla="*/ 633365 w 715532"/>
                <a:gd name="connsiteY14" fmla="*/ 1465340 h 1465340"/>
                <a:gd name="connsiteX15" fmla="*/ 715533 w 715532"/>
                <a:gd name="connsiteY15" fmla="*/ 1383173 h 1465340"/>
                <a:gd name="connsiteX16" fmla="*/ 715533 w 715532"/>
                <a:gd name="connsiteY16" fmla="*/ 1264444 h 1465340"/>
                <a:gd name="connsiteX17" fmla="*/ 715533 w 715532"/>
                <a:gd name="connsiteY17" fmla="*/ 82168 h 1465340"/>
                <a:gd name="connsiteX18" fmla="*/ 633365 w 715532"/>
                <a:gd name="connsiteY18" fmla="*/ 0 h 1465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15532" h="1465340">
                  <a:moveTo>
                    <a:pt x="633365" y="0"/>
                  </a:moveTo>
                  <a:lnTo>
                    <a:pt x="518500" y="0"/>
                  </a:lnTo>
                  <a:cubicBezTo>
                    <a:pt x="504692" y="0"/>
                    <a:pt x="493497" y="11194"/>
                    <a:pt x="493497" y="25003"/>
                  </a:cubicBezTo>
                  <a:lnTo>
                    <a:pt x="493497" y="25003"/>
                  </a:lnTo>
                  <a:cubicBezTo>
                    <a:pt x="493497" y="38812"/>
                    <a:pt x="482303" y="50006"/>
                    <a:pt x="468494" y="50006"/>
                  </a:cubicBezTo>
                  <a:lnTo>
                    <a:pt x="247038" y="50006"/>
                  </a:lnTo>
                  <a:cubicBezTo>
                    <a:pt x="233229" y="50006"/>
                    <a:pt x="222035" y="38812"/>
                    <a:pt x="222035" y="25003"/>
                  </a:cubicBezTo>
                  <a:lnTo>
                    <a:pt x="222035" y="25003"/>
                  </a:lnTo>
                  <a:cubicBezTo>
                    <a:pt x="222035" y="11194"/>
                    <a:pt x="210841" y="0"/>
                    <a:pt x="197032" y="0"/>
                  </a:cubicBezTo>
                  <a:lnTo>
                    <a:pt x="82168" y="0"/>
                  </a:lnTo>
                  <a:cubicBezTo>
                    <a:pt x="36790" y="0"/>
                    <a:pt x="0" y="36783"/>
                    <a:pt x="0" y="82168"/>
                  </a:cubicBezTo>
                  <a:lnTo>
                    <a:pt x="0" y="1264444"/>
                  </a:lnTo>
                  <a:lnTo>
                    <a:pt x="0" y="1383173"/>
                  </a:lnTo>
                  <a:cubicBezTo>
                    <a:pt x="0" y="1428550"/>
                    <a:pt x="36784" y="1465340"/>
                    <a:pt x="82168" y="1465340"/>
                  </a:cubicBezTo>
                  <a:lnTo>
                    <a:pt x="633365" y="1465340"/>
                  </a:lnTo>
                  <a:cubicBezTo>
                    <a:pt x="678742" y="1465340"/>
                    <a:pt x="715533" y="1428557"/>
                    <a:pt x="715533" y="1383173"/>
                  </a:cubicBezTo>
                  <a:lnTo>
                    <a:pt x="715533" y="1264444"/>
                  </a:lnTo>
                  <a:lnTo>
                    <a:pt x="715533" y="82168"/>
                  </a:lnTo>
                  <a:cubicBezTo>
                    <a:pt x="715525" y="36790"/>
                    <a:pt x="678742" y="0"/>
                    <a:pt x="633365" y="0"/>
                  </a:cubicBezTo>
                  <a:close/>
                </a:path>
              </a:pathLst>
            </a:custGeom>
            <a:solidFill>
              <a:srgbClr val="E6E6E6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077" name="자유형: 도형 3076">
              <a:extLst>
                <a:ext uri="{FF2B5EF4-FFF2-40B4-BE49-F238E27FC236}">
                  <a16:creationId xmlns:a16="http://schemas.microsoft.com/office/drawing/2014/main" id="{8E4E7CB9-AB0C-B6FD-1567-549D4A224791}"/>
                </a:ext>
              </a:extLst>
            </p:cNvPr>
            <p:cNvSpPr/>
            <p:nvPr/>
          </p:nvSpPr>
          <p:spPr>
            <a:xfrm>
              <a:off x="7666446" y="4194080"/>
              <a:ext cx="715803" cy="1215574"/>
            </a:xfrm>
            <a:custGeom>
              <a:avLst/>
              <a:gdLst>
                <a:gd name="connsiteX0" fmla="*/ 0 w 715803"/>
                <a:gd name="connsiteY0" fmla="*/ 715719 h 1215574"/>
                <a:gd name="connsiteX1" fmla="*/ 0 w 715803"/>
                <a:gd name="connsiteY1" fmla="*/ 1014600 h 1215574"/>
                <a:gd name="connsiteX2" fmla="*/ 0 w 715803"/>
                <a:gd name="connsiteY2" fmla="*/ 1133379 h 1215574"/>
                <a:gd name="connsiteX3" fmla="*/ 82196 w 715803"/>
                <a:gd name="connsiteY3" fmla="*/ 1215575 h 1215574"/>
                <a:gd name="connsiteX4" fmla="*/ 633608 w 715803"/>
                <a:gd name="connsiteY4" fmla="*/ 1215575 h 1215574"/>
                <a:gd name="connsiteX5" fmla="*/ 715803 w 715803"/>
                <a:gd name="connsiteY5" fmla="*/ 1133379 h 1215574"/>
                <a:gd name="connsiteX6" fmla="*/ 715803 w 715803"/>
                <a:gd name="connsiteY6" fmla="*/ 1014600 h 1215574"/>
                <a:gd name="connsiteX7" fmla="*/ 715803 w 715803"/>
                <a:gd name="connsiteY7" fmla="*/ 87 h 1215574"/>
                <a:gd name="connsiteX8" fmla="*/ 715682 w 715803"/>
                <a:gd name="connsiteY8" fmla="*/ 37 h 1215574"/>
                <a:gd name="connsiteX9" fmla="*/ 0 w 715803"/>
                <a:gd name="connsiteY9" fmla="*/ 715719 h 1215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15803" h="1215574">
                  <a:moveTo>
                    <a:pt x="0" y="715719"/>
                  </a:moveTo>
                  <a:lnTo>
                    <a:pt x="0" y="1014600"/>
                  </a:lnTo>
                  <a:lnTo>
                    <a:pt x="0" y="1133379"/>
                  </a:lnTo>
                  <a:cubicBezTo>
                    <a:pt x="0" y="1178777"/>
                    <a:pt x="36797" y="1215575"/>
                    <a:pt x="82196" y="1215575"/>
                  </a:cubicBezTo>
                  <a:lnTo>
                    <a:pt x="633608" y="1215575"/>
                  </a:lnTo>
                  <a:cubicBezTo>
                    <a:pt x="678999" y="1215575"/>
                    <a:pt x="715803" y="1178777"/>
                    <a:pt x="715803" y="1133379"/>
                  </a:cubicBezTo>
                  <a:lnTo>
                    <a:pt x="715803" y="1014600"/>
                  </a:lnTo>
                  <a:lnTo>
                    <a:pt x="715803" y="87"/>
                  </a:lnTo>
                  <a:cubicBezTo>
                    <a:pt x="715803" y="-6"/>
                    <a:pt x="715746" y="-27"/>
                    <a:pt x="715682" y="37"/>
                  </a:cubicBezTo>
                  <a:lnTo>
                    <a:pt x="0" y="715719"/>
                  </a:lnTo>
                  <a:close/>
                </a:path>
              </a:pathLst>
            </a:custGeom>
            <a:solidFill>
              <a:srgbClr val="D2D2D2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078" name="자유형: 도형 3077">
              <a:extLst>
                <a:ext uri="{FF2B5EF4-FFF2-40B4-BE49-F238E27FC236}">
                  <a16:creationId xmlns:a16="http://schemas.microsoft.com/office/drawing/2014/main" id="{22185969-194B-E8D7-C5BD-D3F7D0C974D3}"/>
                </a:ext>
              </a:extLst>
            </p:cNvPr>
            <p:cNvSpPr/>
            <p:nvPr/>
          </p:nvSpPr>
          <p:spPr>
            <a:xfrm>
              <a:off x="7812571" y="4800600"/>
              <a:ext cx="414337" cy="42862"/>
            </a:xfrm>
            <a:custGeom>
              <a:avLst/>
              <a:gdLst>
                <a:gd name="connsiteX0" fmla="*/ 392906 w 414337"/>
                <a:gd name="connsiteY0" fmla="*/ 42863 h 42862"/>
                <a:gd name="connsiteX1" fmla="*/ 21431 w 414337"/>
                <a:gd name="connsiteY1" fmla="*/ 42863 h 42862"/>
                <a:gd name="connsiteX2" fmla="*/ 0 w 414337"/>
                <a:gd name="connsiteY2" fmla="*/ 21431 h 42862"/>
                <a:gd name="connsiteX3" fmla="*/ 21431 w 414337"/>
                <a:gd name="connsiteY3" fmla="*/ 0 h 42862"/>
                <a:gd name="connsiteX4" fmla="*/ 392906 w 414337"/>
                <a:gd name="connsiteY4" fmla="*/ 0 h 42862"/>
                <a:gd name="connsiteX5" fmla="*/ 414338 w 414337"/>
                <a:gd name="connsiteY5" fmla="*/ 21431 h 42862"/>
                <a:gd name="connsiteX6" fmla="*/ 392906 w 414337"/>
                <a:gd name="connsiteY6" fmla="*/ 42863 h 42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4337" h="42862">
                  <a:moveTo>
                    <a:pt x="392906" y="42863"/>
                  </a:moveTo>
                  <a:lnTo>
                    <a:pt x="21431" y="42863"/>
                  </a:lnTo>
                  <a:cubicBezTo>
                    <a:pt x="9594" y="42863"/>
                    <a:pt x="0" y="33268"/>
                    <a:pt x="0" y="21431"/>
                  </a:cubicBezTo>
                  <a:cubicBezTo>
                    <a:pt x="0" y="9594"/>
                    <a:pt x="9594" y="0"/>
                    <a:pt x="21431" y="0"/>
                  </a:cubicBezTo>
                  <a:lnTo>
                    <a:pt x="392906" y="0"/>
                  </a:lnTo>
                  <a:cubicBezTo>
                    <a:pt x="404744" y="0"/>
                    <a:pt x="414338" y="9594"/>
                    <a:pt x="414338" y="21431"/>
                  </a:cubicBezTo>
                  <a:cubicBezTo>
                    <a:pt x="414338" y="33268"/>
                    <a:pt x="404744" y="42863"/>
                    <a:pt x="392906" y="42863"/>
                  </a:cubicBezTo>
                  <a:close/>
                </a:path>
              </a:pathLst>
            </a:custGeom>
            <a:solidFill>
              <a:srgbClr val="FFFFFF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079" name="자유형: 도형 3078">
              <a:extLst>
                <a:ext uri="{FF2B5EF4-FFF2-40B4-BE49-F238E27FC236}">
                  <a16:creationId xmlns:a16="http://schemas.microsoft.com/office/drawing/2014/main" id="{21ABEBC6-10B1-936F-E8FB-593FB3D2B848}"/>
                </a:ext>
              </a:extLst>
            </p:cNvPr>
            <p:cNvSpPr/>
            <p:nvPr/>
          </p:nvSpPr>
          <p:spPr>
            <a:xfrm>
              <a:off x="7812571" y="4900612"/>
              <a:ext cx="414337" cy="42862"/>
            </a:xfrm>
            <a:custGeom>
              <a:avLst/>
              <a:gdLst>
                <a:gd name="connsiteX0" fmla="*/ 392906 w 414337"/>
                <a:gd name="connsiteY0" fmla="*/ 42863 h 42862"/>
                <a:gd name="connsiteX1" fmla="*/ 21431 w 414337"/>
                <a:gd name="connsiteY1" fmla="*/ 42863 h 42862"/>
                <a:gd name="connsiteX2" fmla="*/ 0 w 414337"/>
                <a:gd name="connsiteY2" fmla="*/ 21431 h 42862"/>
                <a:gd name="connsiteX3" fmla="*/ 21431 w 414337"/>
                <a:gd name="connsiteY3" fmla="*/ 0 h 42862"/>
                <a:gd name="connsiteX4" fmla="*/ 392906 w 414337"/>
                <a:gd name="connsiteY4" fmla="*/ 0 h 42862"/>
                <a:gd name="connsiteX5" fmla="*/ 414338 w 414337"/>
                <a:gd name="connsiteY5" fmla="*/ 21431 h 42862"/>
                <a:gd name="connsiteX6" fmla="*/ 392906 w 414337"/>
                <a:gd name="connsiteY6" fmla="*/ 42863 h 42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4337" h="42862">
                  <a:moveTo>
                    <a:pt x="392906" y="42863"/>
                  </a:moveTo>
                  <a:lnTo>
                    <a:pt x="21431" y="42863"/>
                  </a:lnTo>
                  <a:cubicBezTo>
                    <a:pt x="9594" y="42863"/>
                    <a:pt x="0" y="33268"/>
                    <a:pt x="0" y="21431"/>
                  </a:cubicBezTo>
                  <a:cubicBezTo>
                    <a:pt x="0" y="9594"/>
                    <a:pt x="9594" y="0"/>
                    <a:pt x="21431" y="0"/>
                  </a:cubicBezTo>
                  <a:lnTo>
                    <a:pt x="392906" y="0"/>
                  </a:lnTo>
                  <a:cubicBezTo>
                    <a:pt x="404744" y="0"/>
                    <a:pt x="414338" y="9594"/>
                    <a:pt x="414338" y="21431"/>
                  </a:cubicBezTo>
                  <a:cubicBezTo>
                    <a:pt x="414338" y="33268"/>
                    <a:pt x="404744" y="42863"/>
                    <a:pt x="392906" y="42863"/>
                  </a:cubicBezTo>
                  <a:close/>
                </a:path>
              </a:pathLst>
            </a:custGeom>
            <a:solidFill>
              <a:srgbClr val="FFFFFF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3084" name="자유형: 도형 3083">
            <a:extLst>
              <a:ext uri="{FF2B5EF4-FFF2-40B4-BE49-F238E27FC236}">
                <a16:creationId xmlns:a16="http://schemas.microsoft.com/office/drawing/2014/main" id="{CFE081B5-0055-AB2E-4CEA-9C3D5E8888EE}"/>
              </a:ext>
            </a:extLst>
          </p:cNvPr>
          <p:cNvSpPr/>
          <p:nvPr/>
        </p:nvSpPr>
        <p:spPr>
          <a:xfrm>
            <a:off x="509249" y="1142488"/>
            <a:ext cx="8317251" cy="4672285"/>
          </a:xfrm>
          <a:custGeom>
            <a:avLst/>
            <a:gdLst>
              <a:gd name="connsiteX0" fmla="*/ 201951 w 8107337"/>
              <a:gd name="connsiteY0" fmla="*/ 180975 h 4286250"/>
              <a:gd name="connsiteX1" fmla="*/ 201951 w 8107337"/>
              <a:gd name="connsiteY1" fmla="*/ 4105275 h 4286250"/>
              <a:gd name="connsiteX2" fmla="*/ 7903698 w 8107337"/>
              <a:gd name="connsiteY2" fmla="*/ 4105275 h 4286250"/>
              <a:gd name="connsiteX3" fmla="*/ 7903698 w 8107337"/>
              <a:gd name="connsiteY3" fmla="*/ 180975 h 4286250"/>
              <a:gd name="connsiteX4" fmla="*/ 162835 w 8107337"/>
              <a:gd name="connsiteY4" fmla="*/ 0 h 4286250"/>
              <a:gd name="connsiteX5" fmla="*/ 7944502 w 8107337"/>
              <a:gd name="connsiteY5" fmla="*/ 0 h 4286250"/>
              <a:gd name="connsiteX6" fmla="*/ 8107337 w 8107337"/>
              <a:gd name="connsiteY6" fmla="*/ 162835 h 4286250"/>
              <a:gd name="connsiteX7" fmla="*/ 8107337 w 8107337"/>
              <a:gd name="connsiteY7" fmla="*/ 4123415 h 4286250"/>
              <a:gd name="connsiteX8" fmla="*/ 7944502 w 8107337"/>
              <a:gd name="connsiteY8" fmla="*/ 4286250 h 4286250"/>
              <a:gd name="connsiteX9" fmla="*/ 162835 w 8107337"/>
              <a:gd name="connsiteY9" fmla="*/ 4286250 h 4286250"/>
              <a:gd name="connsiteX10" fmla="*/ 0 w 8107337"/>
              <a:gd name="connsiteY10" fmla="*/ 4123415 h 4286250"/>
              <a:gd name="connsiteX11" fmla="*/ 0 w 8107337"/>
              <a:gd name="connsiteY11" fmla="*/ 162835 h 4286250"/>
              <a:gd name="connsiteX12" fmla="*/ 162835 w 8107337"/>
              <a:gd name="connsiteY12" fmla="*/ 0 h 4286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8107337" h="4286250">
                <a:moveTo>
                  <a:pt x="201951" y="180975"/>
                </a:moveTo>
                <a:lnTo>
                  <a:pt x="201951" y="4105275"/>
                </a:lnTo>
                <a:lnTo>
                  <a:pt x="7903698" y="4105275"/>
                </a:lnTo>
                <a:lnTo>
                  <a:pt x="7903698" y="180975"/>
                </a:lnTo>
                <a:close/>
                <a:moveTo>
                  <a:pt x="162835" y="0"/>
                </a:moveTo>
                <a:lnTo>
                  <a:pt x="7944502" y="0"/>
                </a:lnTo>
                <a:cubicBezTo>
                  <a:pt x="8034433" y="0"/>
                  <a:pt x="8107337" y="72904"/>
                  <a:pt x="8107337" y="162835"/>
                </a:cubicBezTo>
                <a:lnTo>
                  <a:pt x="8107337" y="4123415"/>
                </a:lnTo>
                <a:cubicBezTo>
                  <a:pt x="8107337" y="4213346"/>
                  <a:pt x="8034433" y="4286250"/>
                  <a:pt x="7944502" y="4286250"/>
                </a:cubicBezTo>
                <a:lnTo>
                  <a:pt x="162835" y="4286250"/>
                </a:lnTo>
                <a:cubicBezTo>
                  <a:pt x="72904" y="4286250"/>
                  <a:pt x="0" y="4213346"/>
                  <a:pt x="0" y="4123415"/>
                </a:cubicBezTo>
                <a:lnTo>
                  <a:pt x="0" y="162835"/>
                </a:lnTo>
                <a:cubicBezTo>
                  <a:pt x="0" y="72904"/>
                  <a:pt x="72904" y="0"/>
                  <a:pt x="162835" y="0"/>
                </a:cubicBezTo>
                <a:close/>
              </a:path>
            </a:pathLst>
          </a:custGeom>
          <a:solidFill>
            <a:srgbClr val="2F2F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3291" name="그림 3290" descr="컴퓨터, 키보드, 전자기기, 실내이(가) 표시된 사진&#10;&#10;자동 생성된 설명">
            <a:extLst>
              <a:ext uri="{FF2B5EF4-FFF2-40B4-BE49-F238E27FC236}">
                <a16:creationId xmlns:a16="http://schemas.microsoft.com/office/drawing/2014/main" id="{4CA78272-608E-8D0A-542A-97777D33807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118" y="5287354"/>
            <a:ext cx="8641782" cy="3630224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96856E1D-B1EF-3C76-EBEE-032DBC33EB0F}"/>
              </a:ext>
            </a:extLst>
          </p:cNvPr>
          <p:cNvSpPr/>
          <p:nvPr/>
        </p:nvSpPr>
        <p:spPr>
          <a:xfrm>
            <a:off x="9066798" y="1246649"/>
            <a:ext cx="2935250" cy="4397229"/>
          </a:xfrm>
          <a:prstGeom prst="roundRect">
            <a:avLst>
              <a:gd name="adj" fmla="val 11498"/>
            </a:avLst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26EDF73-7851-F92F-B03A-B9D8E1EEB8B5}"/>
              </a:ext>
            </a:extLst>
          </p:cNvPr>
          <p:cNvSpPr/>
          <p:nvPr/>
        </p:nvSpPr>
        <p:spPr>
          <a:xfrm>
            <a:off x="9259054" y="1526791"/>
            <a:ext cx="2585723" cy="5556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3600" dirty="0">
                <a:latin typeface="카페24 당당해" pitchFamily="2" charset="-127"/>
                <a:ea typeface="카페24 당당해" pitchFamily="2" charset="-127"/>
              </a:rPr>
              <a:t>Home</a:t>
            </a:r>
            <a:endParaRPr lang="ko-KR" altLang="en-US" sz="3600" dirty="0">
              <a:latin typeface="카페24 당당해" pitchFamily="2" charset="-127"/>
              <a:ea typeface="카페24 당당해" pitchFamily="2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F050711-5F73-AE70-2C31-4C278FCCB544}"/>
              </a:ext>
            </a:extLst>
          </p:cNvPr>
          <p:cNvSpPr/>
          <p:nvPr/>
        </p:nvSpPr>
        <p:spPr>
          <a:xfrm>
            <a:off x="9259054" y="2236159"/>
            <a:ext cx="2585723" cy="27784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2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서비스 </a:t>
            </a:r>
            <a:r>
              <a:rPr lang="ko-KR" altLang="en-US" sz="2200" dirty="0">
                <a:solidFill>
                  <a:srgbClr val="4CE6B8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소개</a:t>
            </a:r>
            <a:endParaRPr lang="en-US" altLang="ko-KR" sz="2200" dirty="0">
              <a:solidFill>
                <a:srgbClr val="4CE6B8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넥슨Lv2고딕 Light" panose="00000300000000000000" pitchFamily="2" charset="-127"/>
              <a:ea typeface="넥슨Lv2고딕 Light" panose="00000300000000000000" pitchFamily="2" charset="-127"/>
            </a:endParaRPr>
          </a:p>
          <a:p>
            <a:pPr algn="ctr"/>
            <a:r>
              <a:rPr lang="ko-KR" altLang="en-US" sz="22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서비스 즉시 시작</a:t>
            </a:r>
            <a:endParaRPr lang="en-US" altLang="ko-KR" sz="2200" dirty="0">
              <a:latin typeface="넥슨Lv2고딕 Light" panose="00000300000000000000" pitchFamily="2" charset="-127"/>
              <a:ea typeface="넥슨Lv2고딕 Light" panose="00000300000000000000" pitchFamily="2" charset="-127"/>
            </a:endParaRPr>
          </a:p>
          <a:p>
            <a:pPr algn="ctr"/>
            <a:r>
              <a:rPr lang="ko-KR" altLang="en-US" sz="22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서비스 튜토리얼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AD46E120-9C73-5F22-17B4-E22B3D8F7E21}"/>
              </a:ext>
            </a:extLst>
          </p:cNvPr>
          <p:cNvSpPr/>
          <p:nvPr/>
        </p:nvSpPr>
        <p:spPr>
          <a:xfrm>
            <a:off x="1773397" y="696542"/>
            <a:ext cx="3590471" cy="50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sz="2400" dirty="0">
                <a:solidFill>
                  <a:srgbClr val="071F56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개발 현황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B6F6819B-F7CE-18B1-0085-2C3A0E926CB8}"/>
              </a:ext>
            </a:extLst>
          </p:cNvPr>
          <p:cNvGrpSpPr/>
          <p:nvPr/>
        </p:nvGrpSpPr>
        <p:grpSpPr>
          <a:xfrm>
            <a:off x="299137" y="155196"/>
            <a:ext cx="1330766" cy="1050443"/>
            <a:chOff x="3442250" y="548857"/>
            <a:chExt cx="4114800" cy="3248025"/>
          </a:xfrm>
        </p:grpSpPr>
        <p:pic>
          <p:nvPicPr>
            <p:cNvPr id="37" name="그림 36" descr="벡터그래픽이(가) 표시된 사진&#10;&#10;자동 생성된 설명">
              <a:extLst>
                <a:ext uri="{FF2B5EF4-FFF2-40B4-BE49-F238E27FC236}">
                  <a16:creationId xmlns:a16="http://schemas.microsoft.com/office/drawing/2014/main" id="{459CD671-B575-3224-04DB-5D13AE7D3FA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48984" y="548857"/>
              <a:ext cx="3101332" cy="2028825"/>
            </a:xfrm>
            <a:prstGeom prst="rect">
              <a:avLst/>
            </a:prstGeom>
          </p:spPr>
        </p:pic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C4CB5DD9-521C-D691-0678-413B3ACA1B89}"/>
                </a:ext>
              </a:extLst>
            </p:cNvPr>
            <p:cNvSpPr/>
            <p:nvPr/>
          </p:nvSpPr>
          <p:spPr>
            <a:xfrm>
              <a:off x="3442250" y="2415757"/>
              <a:ext cx="4114800" cy="13811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022D52"/>
                  </a:solidFill>
                  <a:latin typeface="Love Ya Like A Sister" panose="02000000000000000000" pitchFamily="2" charset="0"/>
                </a:rPr>
                <a:t>CALM</a:t>
              </a:r>
              <a:r>
                <a:rPr lang="en-US" altLang="ko-KR" dirty="0">
                  <a:solidFill>
                    <a:srgbClr val="017CC5"/>
                  </a:solidFill>
                  <a:latin typeface="Love Ya Like A Sister" panose="02000000000000000000" pitchFamily="2" charset="0"/>
                </a:rPr>
                <a:t> </a:t>
              </a:r>
              <a:r>
                <a:rPr lang="en-US" altLang="ko-KR" dirty="0">
                  <a:solidFill>
                    <a:srgbClr val="3B7BB1"/>
                  </a:solidFill>
                  <a:latin typeface="Love Ya Like A Sister" panose="02000000000000000000" pitchFamily="2" charset="0"/>
                </a:rPr>
                <a:t>WAVE</a:t>
              </a:r>
              <a:endParaRPr lang="ko-KR" altLang="en-US" dirty="0">
                <a:solidFill>
                  <a:srgbClr val="3B7BB1"/>
                </a:solidFill>
                <a:latin typeface="Love Ya Like A Sister" panose="02000000000000000000" pitchFamily="2" charset="0"/>
              </a:endParaRPr>
            </a:p>
          </p:txBody>
        </p:sp>
      </p:grp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69CA0578-1E20-2BA6-0637-02C8B16E9C13}"/>
              </a:ext>
            </a:extLst>
          </p:cNvPr>
          <p:cNvSpPr/>
          <p:nvPr/>
        </p:nvSpPr>
        <p:spPr>
          <a:xfrm>
            <a:off x="1559060" y="-90412"/>
            <a:ext cx="2133600" cy="1028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dirty="0">
                <a:solidFill>
                  <a:srgbClr val="071F56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NOW!</a:t>
            </a:r>
            <a:endParaRPr lang="ko-KR" altLang="en-US" sz="4400" dirty="0">
              <a:solidFill>
                <a:srgbClr val="071F56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314277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advTm="876">
        <p14:reveal/>
      </p:transition>
    </mc:Choice>
    <mc:Fallback xmlns="">
      <p:transition spd="med" advTm="87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300" fill="hold"/>
                                        <p:tgtEl>
                                          <p:spTgt spid="32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300" fill="hold"/>
                                        <p:tgtEl>
                                          <p:spTgt spid="32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300"/>
                            </p:stCondLst>
                            <p:childTnLst>
                              <p:par>
                                <p:cTn id="1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2393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7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A526F057-7A38-5509-156E-F2382BF4BBB5}"/>
              </a:ext>
            </a:extLst>
          </p:cNvPr>
          <p:cNvGrpSpPr/>
          <p:nvPr/>
        </p:nvGrpSpPr>
        <p:grpSpPr>
          <a:xfrm>
            <a:off x="-14555868" y="3601296"/>
            <a:ext cx="18990872" cy="3951901"/>
            <a:chOff x="-6798872" y="2965093"/>
            <a:chExt cx="18990872" cy="3951901"/>
          </a:xfrm>
        </p:grpSpPr>
        <p:sp>
          <p:nvSpPr>
            <p:cNvPr id="16" name="순서도: 수동 입력 5">
              <a:extLst>
                <a:ext uri="{FF2B5EF4-FFF2-40B4-BE49-F238E27FC236}">
                  <a16:creationId xmlns:a16="http://schemas.microsoft.com/office/drawing/2014/main" id="{B2E35ED1-E3F1-8B43-B26F-4942E67C0896}"/>
                </a:ext>
              </a:extLst>
            </p:cNvPr>
            <p:cNvSpPr/>
            <p:nvPr/>
          </p:nvSpPr>
          <p:spPr>
            <a:xfrm flipH="1">
              <a:off x="-6798872" y="3045296"/>
              <a:ext cx="15170344" cy="3865766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" fmla="*/ 0 w 10000"/>
                <a:gd name="connsiteY0" fmla="*/ 3552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3552 h 10000"/>
                <a:gd name="connsiteX0" fmla="*/ 0 w 10000"/>
                <a:gd name="connsiteY0" fmla="*/ 3552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3552 h 10000"/>
                <a:gd name="connsiteX0" fmla="*/ 0 w 10000"/>
                <a:gd name="connsiteY0" fmla="*/ 3552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3552 h 10000"/>
                <a:gd name="connsiteX0" fmla="*/ 0 w 11322"/>
                <a:gd name="connsiteY0" fmla="*/ 3966 h 10414"/>
                <a:gd name="connsiteX1" fmla="*/ 11322 w 11322"/>
                <a:gd name="connsiteY1" fmla="*/ 0 h 10414"/>
                <a:gd name="connsiteX2" fmla="*/ 10000 w 11322"/>
                <a:gd name="connsiteY2" fmla="*/ 10414 h 10414"/>
                <a:gd name="connsiteX3" fmla="*/ 0 w 11322"/>
                <a:gd name="connsiteY3" fmla="*/ 10414 h 10414"/>
                <a:gd name="connsiteX4" fmla="*/ 0 w 11322"/>
                <a:gd name="connsiteY4" fmla="*/ 3966 h 10414"/>
                <a:gd name="connsiteX0" fmla="*/ 0 w 11322"/>
                <a:gd name="connsiteY0" fmla="*/ 3966 h 10414"/>
                <a:gd name="connsiteX1" fmla="*/ 11322 w 11322"/>
                <a:gd name="connsiteY1" fmla="*/ 0 h 10414"/>
                <a:gd name="connsiteX2" fmla="*/ 10000 w 11322"/>
                <a:gd name="connsiteY2" fmla="*/ 10414 h 10414"/>
                <a:gd name="connsiteX3" fmla="*/ 0 w 11322"/>
                <a:gd name="connsiteY3" fmla="*/ 10414 h 10414"/>
                <a:gd name="connsiteX4" fmla="*/ 0 w 11322"/>
                <a:gd name="connsiteY4" fmla="*/ 3966 h 10414"/>
                <a:gd name="connsiteX0" fmla="*/ 0 w 11322"/>
                <a:gd name="connsiteY0" fmla="*/ 3966 h 10414"/>
                <a:gd name="connsiteX1" fmla="*/ 11322 w 11322"/>
                <a:gd name="connsiteY1" fmla="*/ 0 h 10414"/>
                <a:gd name="connsiteX2" fmla="*/ 10000 w 11322"/>
                <a:gd name="connsiteY2" fmla="*/ 10414 h 10414"/>
                <a:gd name="connsiteX3" fmla="*/ 0 w 11322"/>
                <a:gd name="connsiteY3" fmla="*/ 10414 h 10414"/>
                <a:gd name="connsiteX4" fmla="*/ 0 w 11322"/>
                <a:gd name="connsiteY4" fmla="*/ 3966 h 10414"/>
                <a:gd name="connsiteX0" fmla="*/ 0 w 10042"/>
                <a:gd name="connsiteY0" fmla="*/ 6204 h 12652"/>
                <a:gd name="connsiteX1" fmla="*/ 10042 w 10042"/>
                <a:gd name="connsiteY1" fmla="*/ 0 h 12652"/>
                <a:gd name="connsiteX2" fmla="*/ 10000 w 10042"/>
                <a:gd name="connsiteY2" fmla="*/ 12652 h 12652"/>
                <a:gd name="connsiteX3" fmla="*/ 0 w 10042"/>
                <a:gd name="connsiteY3" fmla="*/ 12652 h 12652"/>
                <a:gd name="connsiteX4" fmla="*/ 0 w 10042"/>
                <a:gd name="connsiteY4" fmla="*/ 6204 h 12652"/>
                <a:gd name="connsiteX0" fmla="*/ 0 w 10042"/>
                <a:gd name="connsiteY0" fmla="*/ 6204 h 12652"/>
                <a:gd name="connsiteX1" fmla="*/ 10042 w 10042"/>
                <a:gd name="connsiteY1" fmla="*/ 0 h 12652"/>
                <a:gd name="connsiteX2" fmla="*/ 10000 w 10042"/>
                <a:gd name="connsiteY2" fmla="*/ 12652 h 12652"/>
                <a:gd name="connsiteX3" fmla="*/ 0 w 10042"/>
                <a:gd name="connsiteY3" fmla="*/ 12652 h 12652"/>
                <a:gd name="connsiteX4" fmla="*/ 0 w 10042"/>
                <a:gd name="connsiteY4" fmla="*/ 6204 h 12652"/>
                <a:gd name="connsiteX0" fmla="*/ 0 w 12587"/>
                <a:gd name="connsiteY0" fmla="*/ 6204 h 12709"/>
                <a:gd name="connsiteX1" fmla="*/ 10042 w 12587"/>
                <a:gd name="connsiteY1" fmla="*/ 0 h 12709"/>
                <a:gd name="connsiteX2" fmla="*/ 12587 w 12587"/>
                <a:gd name="connsiteY2" fmla="*/ 12709 h 12709"/>
                <a:gd name="connsiteX3" fmla="*/ 0 w 12587"/>
                <a:gd name="connsiteY3" fmla="*/ 12652 h 12709"/>
                <a:gd name="connsiteX4" fmla="*/ 0 w 12587"/>
                <a:gd name="connsiteY4" fmla="*/ 6204 h 12709"/>
                <a:gd name="connsiteX0" fmla="*/ 0 w 12587"/>
                <a:gd name="connsiteY0" fmla="*/ 6204 h 12709"/>
                <a:gd name="connsiteX1" fmla="*/ 10042 w 12587"/>
                <a:gd name="connsiteY1" fmla="*/ 0 h 12709"/>
                <a:gd name="connsiteX2" fmla="*/ 12587 w 12587"/>
                <a:gd name="connsiteY2" fmla="*/ 12709 h 12709"/>
                <a:gd name="connsiteX3" fmla="*/ 0 w 12587"/>
                <a:gd name="connsiteY3" fmla="*/ 12652 h 12709"/>
                <a:gd name="connsiteX4" fmla="*/ 0 w 12587"/>
                <a:gd name="connsiteY4" fmla="*/ 6204 h 12709"/>
                <a:gd name="connsiteX0" fmla="*/ 0 w 12587"/>
                <a:gd name="connsiteY0" fmla="*/ 6204 h 12709"/>
                <a:gd name="connsiteX1" fmla="*/ 9959 w 12587"/>
                <a:gd name="connsiteY1" fmla="*/ 0 h 12709"/>
                <a:gd name="connsiteX2" fmla="*/ 12587 w 12587"/>
                <a:gd name="connsiteY2" fmla="*/ 12709 h 12709"/>
                <a:gd name="connsiteX3" fmla="*/ 0 w 12587"/>
                <a:gd name="connsiteY3" fmla="*/ 12652 h 12709"/>
                <a:gd name="connsiteX4" fmla="*/ 0 w 12587"/>
                <a:gd name="connsiteY4" fmla="*/ 6204 h 12709"/>
                <a:gd name="connsiteX0" fmla="*/ 0 w 12587"/>
                <a:gd name="connsiteY0" fmla="*/ 6663 h 13168"/>
                <a:gd name="connsiteX1" fmla="*/ 9764 w 12587"/>
                <a:gd name="connsiteY1" fmla="*/ 0 h 13168"/>
                <a:gd name="connsiteX2" fmla="*/ 12587 w 12587"/>
                <a:gd name="connsiteY2" fmla="*/ 13168 h 13168"/>
                <a:gd name="connsiteX3" fmla="*/ 0 w 12587"/>
                <a:gd name="connsiteY3" fmla="*/ 13111 h 13168"/>
                <a:gd name="connsiteX4" fmla="*/ 0 w 12587"/>
                <a:gd name="connsiteY4" fmla="*/ 6663 h 13168"/>
                <a:gd name="connsiteX0" fmla="*/ 0 w 14117"/>
                <a:gd name="connsiteY0" fmla="*/ 6663 h 13225"/>
                <a:gd name="connsiteX1" fmla="*/ 9764 w 14117"/>
                <a:gd name="connsiteY1" fmla="*/ 0 h 13225"/>
                <a:gd name="connsiteX2" fmla="*/ 14117 w 14117"/>
                <a:gd name="connsiteY2" fmla="*/ 13225 h 13225"/>
                <a:gd name="connsiteX3" fmla="*/ 0 w 14117"/>
                <a:gd name="connsiteY3" fmla="*/ 13111 h 13225"/>
                <a:gd name="connsiteX4" fmla="*/ 0 w 14117"/>
                <a:gd name="connsiteY4" fmla="*/ 6663 h 13225"/>
                <a:gd name="connsiteX0" fmla="*/ 0 w 14117"/>
                <a:gd name="connsiteY0" fmla="*/ 6663 h 13225"/>
                <a:gd name="connsiteX1" fmla="*/ 9764 w 14117"/>
                <a:gd name="connsiteY1" fmla="*/ 0 h 13225"/>
                <a:gd name="connsiteX2" fmla="*/ 14117 w 14117"/>
                <a:gd name="connsiteY2" fmla="*/ 13225 h 13225"/>
                <a:gd name="connsiteX3" fmla="*/ 0 w 14117"/>
                <a:gd name="connsiteY3" fmla="*/ 13111 h 13225"/>
                <a:gd name="connsiteX4" fmla="*/ 0 w 14117"/>
                <a:gd name="connsiteY4" fmla="*/ 6663 h 13225"/>
                <a:gd name="connsiteX0" fmla="*/ 0 w 14117"/>
                <a:gd name="connsiteY0" fmla="*/ 6663 h 13225"/>
                <a:gd name="connsiteX1" fmla="*/ 9764 w 14117"/>
                <a:gd name="connsiteY1" fmla="*/ 0 h 13225"/>
                <a:gd name="connsiteX2" fmla="*/ 14117 w 14117"/>
                <a:gd name="connsiteY2" fmla="*/ 13225 h 13225"/>
                <a:gd name="connsiteX3" fmla="*/ 0 w 14117"/>
                <a:gd name="connsiteY3" fmla="*/ 13111 h 13225"/>
                <a:gd name="connsiteX4" fmla="*/ 0 w 14117"/>
                <a:gd name="connsiteY4" fmla="*/ 6663 h 13225"/>
                <a:gd name="connsiteX0" fmla="*/ 0 w 14117"/>
                <a:gd name="connsiteY0" fmla="*/ 6663 h 13225"/>
                <a:gd name="connsiteX1" fmla="*/ 9764 w 14117"/>
                <a:gd name="connsiteY1" fmla="*/ 0 h 13225"/>
                <a:gd name="connsiteX2" fmla="*/ 14117 w 14117"/>
                <a:gd name="connsiteY2" fmla="*/ 13225 h 13225"/>
                <a:gd name="connsiteX3" fmla="*/ 0 w 14117"/>
                <a:gd name="connsiteY3" fmla="*/ 13111 h 13225"/>
                <a:gd name="connsiteX4" fmla="*/ 0 w 14117"/>
                <a:gd name="connsiteY4" fmla="*/ 6663 h 13225"/>
                <a:gd name="connsiteX0" fmla="*/ 0 w 16204"/>
                <a:gd name="connsiteY0" fmla="*/ 6663 h 13168"/>
                <a:gd name="connsiteX1" fmla="*/ 9764 w 16204"/>
                <a:gd name="connsiteY1" fmla="*/ 0 h 13168"/>
                <a:gd name="connsiteX2" fmla="*/ 16204 w 16204"/>
                <a:gd name="connsiteY2" fmla="*/ 13168 h 13168"/>
                <a:gd name="connsiteX3" fmla="*/ 0 w 16204"/>
                <a:gd name="connsiteY3" fmla="*/ 13111 h 13168"/>
                <a:gd name="connsiteX4" fmla="*/ 0 w 16204"/>
                <a:gd name="connsiteY4" fmla="*/ 6663 h 13168"/>
                <a:gd name="connsiteX0" fmla="*/ 0 w 16204"/>
                <a:gd name="connsiteY0" fmla="*/ 6663 h 13168"/>
                <a:gd name="connsiteX1" fmla="*/ 9764 w 16204"/>
                <a:gd name="connsiteY1" fmla="*/ 0 h 13168"/>
                <a:gd name="connsiteX2" fmla="*/ 16204 w 16204"/>
                <a:gd name="connsiteY2" fmla="*/ 13168 h 13168"/>
                <a:gd name="connsiteX3" fmla="*/ 0 w 16204"/>
                <a:gd name="connsiteY3" fmla="*/ 13111 h 13168"/>
                <a:gd name="connsiteX4" fmla="*/ 0 w 16204"/>
                <a:gd name="connsiteY4" fmla="*/ 6663 h 13168"/>
                <a:gd name="connsiteX0" fmla="*/ 0 w 21170"/>
                <a:gd name="connsiteY0" fmla="*/ 6663 h 13111"/>
                <a:gd name="connsiteX1" fmla="*/ 9764 w 21170"/>
                <a:gd name="connsiteY1" fmla="*/ 0 h 13111"/>
                <a:gd name="connsiteX2" fmla="*/ 21170 w 21170"/>
                <a:gd name="connsiteY2" fmla="*/ 13053 h 13111"/>
                <a:gd name="connsiteX3" fmla="*/ 0 w 21170"/>
                <a:gd name="connsiteY3" fmla="*/ 13111 h 13111"/>
                <a:gd name="connsiteX4" fmla="*/ 0 w 21170"/>
                <a:gd name="connsiteY4" fmla="*/ 6663 h 13111"/>
                <a:gd name="connsiteX0" fmla="*/ 0 w 21170"/>
                <a:gd name="connsiteY0" fmla="*/ 6376 h 12824"/>
                <a:gd name="connsiteX1" fmla="*/ 9586 w 21170"/>
                <a:gd name="connsiteY1" fmla="*/ 0 h 12824"/>
                <a:gd name="connsiteX2" fmla="*/ 21170 w 21170"/>
                <a:gd name="connsiteY2" fmla="*/ 12766 h 12824"/>
                <a:gd name="connsiteX3" fmla="*/ 0 w 21170"/>
                <a:gd name="connsiteY3" fmla="*/ 12824 h 12824"/>
                <a:gd name="connsiteX4" fmla="*/ 0 w 21170"/>
                <a:gd name="connsiteY4" fmla="*/ 6376 h 12824"/>
                <a:gd name="connsiteX0" fmla="*/ 0 w 21527"/>
                <a:gd name="connsiteY0" fmla="*/ 6376 h 12824"/>
                <a:gd name="connsiteX1" fmla="*/ 9586 w 21527"/>
                <a:gd name="connsiteY1" fmla="*/ 0 h 12824"/>
                <a:gd name="connsiteX2" fmla="*/ 21527 w 21527"/>
                <a:gd name="connsiteY2" fmla="*/ 12709 h 12824"/>
                <a:gd name="connsiteX3" fmla="*/ 0 w 21527"/>
                <a:gd name="connsiteY3" fmla="*/ 12824 h 12824"/>
                <a:gd name="connsiteX4" fmla="*/ 0 w 21527"/>
                <a:gd name="connsiteY4" fmla="*/ 6376 h 12824"/>
                <a:gd name="connsiteX0" fmla="*/ 0 w 21676"/>
                <a:gd name="connsiteY0" fmla="*/ 6376 h 12824"/>
                <a:gd name="connsiteX1" fmla="*/ 9586 w 21676"/>
                <a:gd name="connsiteY1" fmla="*/ 0 h 12824"/>
                <a:gd name="connsiteX2" fmla="*/ 21676 w 21676"/>
                <a:gd name="connsiteY2" fmla="*/ 12824 h 12824"/>
                <a:gd name="connsiteX3" fmla="*/ 0 w 21676"/>
                <a:gd name="connsiteY3" fmla="*/ 12824 h 12824"/>
                <a:gd name="connsiteX4" fmla="*/ 0 w 21676"/>
                <a:gd name="connsiteY4" fmla="*/ 6376 h 12824"/>
                <a:gd name="connsiteX0" fmla="*/ 0 w 21676"/>
                <a:gd name="connsiteY0" fmla="*/ 6376 h 12824"/>
                <a:gd name="connsiteX1" fmla="*/ 9586 w 21676"/>
                <a:gd name="connsiteY1" fmla="*/ 0 h 12824"/>
                <a:gd name="connsiteX2" fmla="*/ 21676 w 21676"/>
                <a:gd name="connsiteY2" fmla="*/ 12824 h 12824"/>
                <a:gd name="connsiteX3" fmla="*/ 0 w 21676"/>
                <a:gd name="connsiteY3" fmla="*/ 12824 h 12824"/>
                <a:gd name="connsiteX4" fmla="*/ 0 w 21676"/>
                <a:gd name="connsiteY4" fmla="*/ 6376 h 12824"/>
                <a:gd name="connsiteX0" fmla="*/ 0 w 21676"/>
                <a:gd name="connsiteY0" fmla="*/ 6376 h 12824"/>
                <a:gd name="connsiteX1" fmla="*/ 9586 w 21676"/>
                <a:gd name="connsiteY1" fmla="*/ 0 h 12824"/>
                <a:gd name="connsiteX2" fmla="*/ 21676 w 21676"/>
                <a:gd name="connsiteY2" fmla="*/ 12824 h 12824"/>
                <a:gd name="connsiteX3" fmla="*/ 0 w 21676"/>
                <a:gd name="connsiteY3" fmla="*/ 12824 h 12824"/>
                <a:gd name="connsiteX4" fmla="*/ 0 w 21676"/>
                <a:gd name="connsiteY4" fmla="*/ 6376 h 12824"/>
                <a:gd name="connsiteX0" fmla="*/ 0 w 21676"/>
                <a:gd name="connsiteY0" fmla="*/ 6376 h 12824"/>
                <a:gd name="connsiteX1" fmla="*/ 9586 w 21676"/>
                <a:gd name="connsiteY1" fmla="*/ 0 h 12824"/>
                <a:gd name="connsiteX2" fmla="*/ 21676 w 21676"/>
                <a:gd name="connsiteY2" fmla="*/ 12824 h 12824"/>
                <a:gd name="connsiteX3" fmla="*/ 0 w 21676"/>
                <a:gd name="connsiteY3" fmla="*/ 12824 h 12824"/>
                <a:gd name="connsiteX4" fmla="*/ 0 w 21676"/>
                <a:gd name="connsiteY4" fmla="*/ 6376 h 12824"/>
                <a:gd name="connsiteX0" fmla="*/ 0 w 25779"/>
                <a:gd name="connsiteY0" fmla="*/ 6376 h 12824"/>
                <a:gd name="connsiteX1" fmla="*/ 9586 w 25779"/>
                <a:gd name="connsiteY1" fmla="*/ 0 h 12824"/>
                <a:gd name="connsiteX2" fmla="*/ 25779 w 25779"/>
                <a:gd name="connsiteY2" fmla="*/ 12709 h 12824"/>
                <a:gd name="connsiteX3" fmla="*/ 0 w 25779"/>
                <a:gd name="connsiteY3" fmla="*/ 12824 h 12824"/>
                <a:gd name="connsiteX4" fmla="*/ 0 w 25779"/>
                <a:gd name="connsiteY4" fmla="*/ 6376 h 12824"/>
                <a:gd name="connsiteX0" fmla="*/ 0 w 26166"/>
                <a:gd name="connsiteY0" fmla="*/ 6376 h 12824"/>
                <a:gd name="connsiteX1" fmla="*/ 9586 w 26166"/>
                <a:gd name="connsiteY1" fmla="*/ 0 h 12824"/>
                <a:gd name="connsiteX2" fmla="*/ 26166 w 26166"/>
                <a:gd name="connsiteY2" fmla="*/ 12709 h 12824"/>
                <a:gd name="connsiteX3" fmla="*/ 0 w 26166"/>
                <a:gd name="connsiteY3" fmla="*/ 12824 h 12824"/>
                <a:gd name="connsiteX4" fmla="*/ 0 w 26166"/>
                <a:gd name="connsiteY4" fmla="*/ 6376 h 12824"/>
                <a:gd name="connsiteX0" fmla="*/ 0 w 26166"/>
                <a:gd name="connsiteY0" fmla="*/ 6376 h 12824"/>
                <a:gd name="connsiteX1" fmla="*/ 9586 w 26166"/>
                <a:gd name="connsiteY1" fmla="*/ 0 h 12824"/>
                <a:gd name="connsiteX2" fmla="*/ 26166 w 26166"/>
                <a:gd name="connsiteY2" fmla="*/ 12709 h 12824"/>
                <a:gd name="connsiteX3" fmla="*/ 0 w 26166"/>
                <a:gd name="connsiteY3" fmla="*/ 12824 h 12824"/>
                <a:gd name="connsiteX4" fmla="*/ 0 w 26166"/>
                <a:gd name="connsiteY4" fmla="*/ 6376 h 12824"/>
                <a:gd name="connsiteX0" fmla="*/ 0 w 26255"/>
                <a:gd name="connsiteY0" fmla="*/ 6376 h 12824"/>
                <a:gd name="connsiteX1" fmla="*/ 9586 w 26255"/>
                <a:gd name="connsiteY1" fmla="*/ 0 h 12824"/>
                <a:gd name="connsiteX2" fmla="*/ 26255 w 26255"/>
                <a:gd name="connsiteY2" fmla="*/ 12766 h 12824"/>
                <a:gd name="connsiteX3" fmla="*/ 0 w 26255"/>
                <a:gd name="connsiteY3" fmla="*/ 12824 h 12824"/>
                <a:gd name="connsiteX4" fmla="*/ 0 w 26255"/>
                <a:gd name="connsiteY4" fmla="*/ 6376 h 12824"/>
                <a:gd name="connsiteX0" fmla="*/ 0 w 26196"/>
                <a:gd name="connsiteY0" fmla="*/ 6376 h 12881"/>
                <a:gd name="connsiteX1" fmla="*/ 9586 w 26196"/>
                <a:gd name="connsiteY1" fmla="*/ 0 h 12881"/>
                <a:gd name="connsiteX2" fmla="*/ 26196 w 26196"/>
                <a:gd name="connsiteY2" fmla="*/ 12881 h 12881"/>
                <a:gd name="connsiteX3" fmla="*/ 0 w 26196"/>
                <a:gd name="connsiteY3" fmla="*/ 12824 h 12881"/>
                <a:gd name="connsiteX4" fmla="*/ 0 w 26196"/>
                <a:gd name="connsiteY4" fmla="*/ 6376 h 12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196" h="12881">
                  <a:moveTo>
                    <a:pt x="0" y="6376"/>
                  </a:moveTo>
                  <a:cubicBezTo>
                    <a:pt x="4195" y="6020"/>
                    <a:pt x="6250" y="4083"/>
                    <a:pt x="9586" y="0"/>
                  </a:cubicBezTo>
                  <a:cubicBezTo>
                    <a:pt x="6619" y="5319"/>
                    <a:pt x="15352" y="10525"/>
                    <a:pt x="26196" y="12881"/>
                  </a:cubicBezTo>
                  <a:lnTo>
                    <a:pt x="0" y="12824"/>
                  </a:lnTo>
                  <a:lnTo>
                    <a:pt x="0" y="6376"/>
                  </a:lnTo>
                  <a:close/>
                </a:path>
              </a:pathLst>
            </a:custGeom>
            <a:solidFill>
              <a:srgbClr val="006E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26">
              <a:extLst>
                <a:ext uri="{FF2B5EF4-FFF2-40B4-BE49-F238E27FC236}">
                  <a16:creationId xmlns:a16="http://schemas.microsoft.com/office/drawing/2014/main" id="{86010307-D02F-5657-8875-5DA9FDE46DBC}"/>
                </a:ext>
              </a:extLst>
            </p:cNvPr>
            <p:cNvSpPr/>
            <p:nvPr/>
          </p:nvSpPr>
          <p:spPr>
            <a:xfrm flipH="1">
              <a:off x="-1012409" y="2965094"/>
              <a:ext cx="10029626" cy="3951899"/>
            </a:xfrm>
            <a:custGeom>
              <a:avLst/>
              <a:gdLst>
                <a:gd name="connsiteX0" fmla="*/ 6043524 w 10029626"/>
                <a:gd name="connsiteY0" fmla="*/ 0 h 3951899"/>
                <a:gd name="connsiteX1" fmla="*/ 0 w 10029626"/>
                <a:gd name="connsiteY1" fmla="*/ 1999659 h 3951899"/>
                <a:gd name="connsiteX2" fmla="*/ 0 w 10029626"/>
                <a:gd name="connsiteY2" fmla="*/ 3934793 h 3951899"/>
                <a:gd name="connsiteX3" fmla="*/ 10029626 w 10029626"/>
                <a:gd name="connsiteY3" fmla="*/ 3951899 h 3951899"/>
                <a:gd name="connsiteX4" fmla="*/ 6043524 w 10029626"/>
                <a:gd name="connsiteY4" fmla="*/ 0 h 3951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29626" h="3951899">
                  <a:moveTo>
                    <a:pt x="6043524" y="0"/>
                  </a:moveTo>
                  <a:cubicBezTo>
                    <a:pt x="5022859" y="889838"/>
                    <a:pt x="2596537" y="1892818"/>
                    <a:pt x="0" y="1999659"/>
                  </a:cubicBezTo>
                  <a:lnTo>
                    <a:pt x="0" y="3934793"/>
                  </a:lnTo>
                  <a:lnTo>
                    <a:pt x="10029626" y="3951899"/>
                  </a:lnTo>
                  <a:cubicBezTo>
                    <a:pt x="8968110" y="3554849"/>
                    <a:pt x="4235543" y="1527280"/>
                    <a:pt x="6043524" y="0"/>
                  </a:cubicBezTo>
                  <a:close/>
                </a:path>
              </a:pathLst>
            </a:custGeom>
            <a:solidFill>
              <a:srgbClr val="0080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자유형 25">
              <a:extLst>
                <a:ext uri="{FF2B5EF4-FFF2-40B4-BE49-F238E27FC236}">
                  <a16:creationId xmlns:a16="http://schemas.microsoft.com/office/drawing/2014/main" id="{8C1F85FF-AE5F-D217-FB38-8FB38DC027E0}"/>
                </a:ext>
              </a:extLst>
            </p:cNvPr>
            <p:cNvSpPr/>
            <p:nvPr/>
          </p:nvSpPr>
          <p:spPr>
            <a:xfrm flipH="1">
              <a:off x="1710512" y="3102847"/>
              <a:ext cx="10481488" cy="3814147"/>
            </a:xfrm>
            <a:custGeom>
              <a:avLst/>
              <a:gdLst>
                <a:gd name="connsiteX0" fmla="*/ 8824532 w 10481488"/>
                <a:gd name="connsiteY0" fmla="*/ 0 h 3814147"/>
                <a:gd name="connsiteX1" fmla="*/ 315769 w 10481488"/>
                <a:gd name="connsiteY1" fmla="*/ 2046927 h 3814147"/>
                <a:gd name="connsiteX2" fmla="*/ 0 w 10481488"/>
                <a:gd name="connsiteY2" fmla="*/ 2063481 h 3814147"/>
                <a:gd name="connsiteX3" fmla="*/ 0 w 10481488"/>
                <a:gd name="connsiteY3" fmla="*/ 3794892 h 3814147"/>
                <a:gd name="connsiteX4" fmla="*/ 10481488 w 10481488"/>
                <a:gd name="connsiteY4" fmla="*/ 3814147 h 3814147"/>
                <a:gd name="connsiteX5" fmla="*/ 8824532 w 10481488"/>
                <a:gd name="connsiteY5" fmla="*/ 0 h 3814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481488" h="3814147">
                  <a:moveTo>
                    <a:pt x="8824532" y="0"/>
                  </a:moveTo>
                  <a:cubicBezTo>
                    <a:pt x="7585374" y="1285688"/>
                    <a:pt x="3957960" y="1820341"/>
                    <a:pt x="315769" y="2046927"/>
                  </a:cubicBezTo>
                  <a:lnTo>
                    <a:pt x="0" y="2063481"/>
                  </a:lnTo>
                  <a:lnTo>
                    <a:pt x="0" y="3794892"/>
                  </a:lnTo>
                  <a:lnTo>
                    <a:pt x="10481488" y="3814147"/>
                  </a:lnTo>
                  <a:cubicBezTo>
                    <a:pt x="9936184" y="3176105"/>
                    <a:pt x="7223283" y="1785978"/>
                    <a:pt x="8824532" y="0"/>
                  </a:cubicBezTo>
                  <a:close/>
                </a:path>
              </a:pathLst>
            </a:custGeom>
            <a:solidFill>
              <a:srgbClr val="088E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07E0FCB3-20BB-5E50-713A-352529C384FF}"/>
                </a:ext>
              </a:extLst>
            </p:cNvPr>
            <p:cNvGrpSpPr/>
            <p:nvPr/>
          </p:nvGrpSpPr>
          <p:grpSpPr>
            <a:xfrm>
              <a:off x="1631190" y="2965093"/>
              <a:ext cx="2560654" cy="1253666"/>
              <a:chOff x="5558345" y="3541419"/>
              <a:chExt cx="2158339" cy="1056697"/>
            </a:xfrm>
          </p:grpSpPr>
          <p:sp>
            <p:nvSpPr>
              <p:cNvPr id="21" name="자유형: 도형 20">
                <a:extLst>
                  <a:ext uri="{FF2B5EF4-FFF2-40B4-BE49-F238E27FC236}">
                    <a16:creationId xmlns:a16="http://schemas.microsoft.com/office/drawing/2014/main" id="{49569D9C-95C7-15A3-EF8E-67D4BDEB63FA}"/>
                  </a:ext>
                </a:extLst>
              </p:cNvPr>
              <p:cNvSpPr/>
              <p:nvPr/>
            </p:nvSpPr>
            <p:spPr>
              <a:xfrm>
                <a:off x="5697776" y="3541419"/>
                <a:ext cx="2018908" cy="867658"/>
              </a:xfrm>
              <a:custGeom>
                <a:avLst/>
                <a:gdLst>
                  <a:gd name="connsiteX0" fmla="*/ 1971776 w 1975875"/>
                  <a:gd name="connsiteY0" fmla="*/ 570543 h 901023"/>
                  <a:gd name="connsiteX1" fmla="*/ 1387159 w 1975875"/>
                  <a:gd name="connsiteY1" fmla="*/ 285730 h 901023"/>
                  <a:gd name="connsiteX2" fmla="*/ 1132327 w 1975875"/>
                  <a:gd name="connsiteY2" fmla="*/ 450622 h 901023"/>
                  <a:gd name="connsiteX3" fmla="*/ 937455 w 1975875"/>
                  <a:gd name="connsiteY3" fmla="*/ 225769 h 901023"/>
                  <a:gd name="connsiteX4" fmla="*/ 472759 w 1975875"/>
                  <a:gd name="connsiteY4" fmla="*/ 525573 h 901023"/>
                  <a:gd name="connsiteX5" fmla="*/ 412799 w 1975875"/>
                  <a:gd name="connsiteY5" fmla="*/ 450622 h 901023"/>
                  <a:gd name="connsiteX6" fmla="*/ 38045 w 1975875"/>
                  <a:gd name="connsiteY6" fmla="*/ 900327 h 901023"/>
                  <a:gd name="connsiteX7" fmla="*/ 142976 w 1975875"/>
                  <a:gd name="connsiteY7" fmla="*/ 555553 h 901023"/>
                  <a:gd name="connsiteX8" fmla="*/ 8064 w 1975875"/>
                  <a:gd name="connsiteY8" fmla="*/ 630504 h 901023"/>
                  <a:gd name="connsiteX9" fmla="*/ 427789 w 1975875"/>
                  <a:gd name="connsiteY9" fmla="*/ 210779 h 901023"/>
                  <a:gd name="connsiteX10" fmla="*/ 952445 w 1975875"/>
                  <a:gd name="connsiteY10" fmla="*/ 917 h 901023"/>
                  <a:gd name="connsiteX11" fmla="*/ 1612012 w 1975875"/>
                  <a:gd name="connsiteY11" fmla="*/ 285730 h 901023"/>
                  <a:gd name="connsiteX12" fmla="*/ 1971776 w 1975875"/>
                  <a:gd name="connsiteY12" fmla="*/ 570543 h 901023"/>
                  <a:gd name="connsiteX0" fmla="*/ 1971776 w 1975796"/>
                  <a:gd name="connsiteY0" fmla="*/ 542176 h 872656"/>
                  <a:gd name="connsiteX1" fmla="*/ 1387159 w 1975796"/>
                  <a:gd name="connsiteY1" fmla="*/ 257363 h 872656"/>
                  <a:gd name="connsiteX2" fmla="*/ 1132327 w 1975796"/>
                  <a:gd name="connsiteY2" fmla="*/ 422255 h 872656"/>
                  <a:gd name="connsiteX3" fmla="*/ 937455 w 1975796"/>
                  <a:gd name="connsiteY3" fmla="*/ 197402 h 872656"/>
                  <a:gd name="connsiteX4" fmla="*/ 472759 w 1975796"/>
                  <a:gd name="connsiteY4" fmla="*/ 497206 h 872656"/>
                  <a:gd name="connsiteX5" fmla="*/ 412799 w 1975796"/>
                  <a:gd name="connsiteY5" fmla="*/ 422255 h 872656"/>
                  <a:gd name="connsiteX6" fmla="*/ 38045 w 1975796"/>
                  <a:gd name="connsiteY6" fmla="*/ 871960 h 872656"/>
                  <a:gd name="connsiteX7" fmla="*/ 142976 w 1975796"/>
                  <a:gd name="connsiteY7" fmla="*/ 527186 h 872656"/>
                  <a:gd name="connsiteX8" fmla="*/ 8064 w 1975796"/>
                  <a:gd name="connsiteY8" fmla="*/ 602137 h 872656"/>
                  <a:gd name="connsiteX9" fmla="*/ 427789 w 1975796"/>
                  <a:gd name="connsiteY9" fmla="*/ 182412 h 872656"/>
                  <a:gd name="connsiteX10" fmla="*/ 984195 w 1975796"/>
                  <a:gd name="connsiteY10" fmla="*/ 1125 h 872656"/>
                  <a:gd name="connsiteX11" fmla="*/ 1612012 w 1975796"/>
                  <a:gd name="connsiteY11" fmla="*/ 257363 h 872656"/>
                  <a:gd name="connsiteX12" fmla="*/ 1971776 w 1975796"/>
                  <a:gd name="connsiteY12" fmla="*/ 542176 h 872656"/>
                  <a:gd name="connsiteX0" fmla="*/ 1978126 w 1982067"/>
                  <a:gd name="connsiteY0" fmla="*/ 500901 h 872656"/>
                  <a:gd name="connsiteX1" fmla="*/ 1387159 w 1982067"/>
                  <a:gd name="connsiteY1" fmla="*/ 257363 h 872656"/>
                  <a:gd name="connsiteX2" fmla="*/ 1132327 w 1982067"/>
                  <a:gd name="connsiteY2" fmla="*/ 422255 h 872656"/>
                  <a:gd name="connsiteX3" fmla="*/ 937455 w 1982067"/>
                  <a:gd name="connsiteY3" fmla="*/ 197402 h 872656"/>
                  <a:gd name="connsiteX4" fmla="*/ 472759 w 1982067"/>
                  <a:gd name="connsiteY4" fmla="*/ 497206 h 872656"/>
                  <a:gd name="connsiteX5" fmla="*/ 412799 w 1982067"/>
                  <a:gd name="connsiteY5" fmla="*/ 422255 h 872656"/>
                  <a:gd name="connsiteX6" fmla="*/ 38045 w 1982067"/>
                  <a:gd name="connsiteY6" fmla="*/ 871960 h 872656"/>
                  <a:gd name="connsiteX7" fmla="*/ 142976 w 1982067"/>
                  <a:gd name="connsiteY7" fmla="*/ 527186 h 872656"/>
                  <a:gd name="connsiteX8" fmla="*/ 8064 w 1982067"/>
                  <a:gd name="connsiteY8" fmla="*/ 602137 h 872656"/>
                  <a:gd name="connsiteX9" fmla="*/ 427789 w 1982067"/>
                  <a:gd name="connsiteY9" fmla="*/ 182412 h 872656"/>
                  <a:gd name="connsiteX10" fmla="*/ 984195 w 1982067"/>
                  <a:gd name="connsiteY10" fmla="*/ 1125 h 872656"/>
                  <a:gd name="connsiteX11" fmla="*/ 1612012 w 1982067"/>
                  <a:gd name="connsiteY11" fmla="*/ 257363 h 872656"/>
                  <a:gd name="connsiteX12" fmla="*/ 1978126 w 1982067"/>
                  <a:gd name="connsiteY12" fmla="*/ 500901 h 872656"/>
                  <a:gd name="connsiteX0" fmla="*/ 1978126 w 1985359"/>
                  <a:gd name="connsiteY0" fmla="*/ 500901 h 872656"/>
                  <a:gd name="connsiteX1" fmla="*/ 1387159 w 1985359"/>
                  <a:gd name="connsiteY1" fmla="*/ 257363 h 872656"/>
                  <a:gd name="connsiteX2" fmla="*/ 1132327 w 1985359"/>
                  <a:gd name="connsiteY2" fmla="*/ 422255 h 872656"/>
                  <a:gd name="connsiteX3" fmla="*/ 937455 w 1985359"/>
                  <a:gd name="connsiteY3" fmla="*/ 197402 h 872656"/>
                  <a:gd name="connsiteX4" fmla="*/ 472759 w 1985359"/>
                  <a:gd name="connsiteY4" fmla="*/ 497206 h 872656"/>
                  <a:gd name="connsiteX5" fmla="*/ 412799 w 1985359"/>
                  <a:gd name="connsiteY5" fmla="*/ 422255 h 872656"/>
                  <a:gd name="connsiteX6" fmla="*/ 38045 w 1985359"/>
                  <a:gd name="connsiteY6" fmla="*/ 871960 h 872656"/>
                  <a:gd name="connsiteX7" fmla="*/ 142976 w 1985359"/>
                  <a:gd name="connsiteY7" fmla="*/ 527186 h 872656"/>
                  <a:gd name="connsiteX8" fmla="*/ 8064 w 1985359"/>
                  <a:gd name="connsiteY8" fmla="*/ 602137 h 872656"/>
                  <a:gd name="connsiteX9" fmla="*/ 427789 w 1985359"/>
                  <a:gd name="connsiteY9" fmla="*/ 182412 h 872656"/>
                  <a:gd name="connsiteX10" fmla="*/ 984195 w 1985359"/>
                  <a:gd name="connsiteY10" fmla="*/ 1125 h 872656"/>
                  <a:gd name="connsiteX11" fmla="*/ 1612012 w 1985359"/>
                  <a:gd name="connsiteY11" fmla="*/ 257363 h 872656"/>
                  <a:gd name="connsiteX12" fmla="*/ 1978126 w 1985359"/>
                  <a:gd name="connsiteY12" fmla="*/ 500901 h 872656"/>
                  <a:gd name="connsiteX0" fmla="*/ 1990826 w 1997812"/>
                  <a:gd name="connsiteY0" fmla="*/ 500901 h 872656"/>
                  <a:gd name="connsiteX1" fmla="*/ 1387159 w 1997812"/>
                  <a:gd name="connsiteY1" fmla="*/ 257363 h 872656"/>
                  <a:gd name="connsiteX2" fmla="*/ 1132327 w 1997812"/>
                  <a:gd name="connsiteY2" fmla="*/ 422255 h 872656"/>
                  <a:gd name="connsiteX3" fmla="*/ 937455 w 1997812"/>
                  <a:gd name="connsiteY3" fmla="*/ 197402 h 872656"/>
                  <a:gd name="connsiteX4" fmla="*/ 472759 w 1997812"/>
                  <a:gd name="connsiteY4" fmla="*/ 497206 h 872656"/>
                  <a:gd name="connsiteX5" fmla="*/ 412799 w 1997812"/>
                  <a:gd name="connsiteY5" fmla="*/ 422255 h 872656"/>
                  <a:gd name="connsiteX6" fmla="*/ 38045 w 1997812"/>
                  <a:gd name="connsiteY6" fmla="*/ 871960 h 872656"/>
                  <a:gd name="connsiteX7" fmla="*/ 142976 w 1997812"/>
                  <a:gd name="connsiteY7" fmla="*/ 527186 h 872656"/>
                  <a:gd name="connsiteX8" fmla="*/ 8064 w 1997812"/>
                  <a:gd name="connsiteY8" fmla="*/ 602137 h 872656"/>
                  <a:gd name="connsiteX9" fmla="*/ 427789 w 1997812"/>
                  <a:gd name="connsiteY9" fmla="*/ 182412 h 872656"/>
                  <a:gd name="connsiteX10" fmla="*/ 984195 w 1997812"/>
                  <a:gd name="connsiteY10" fmla="*/ 1125 h 872656"/>
                  <a:gd name="connsiteX11" fmla="*/ 1612012 w 1997812"/>
                  <a:gd name="connsiteY11" fmla="*/ 257363 h 872656"/>
                  <a:gd name="connsiteX12" fmla="*/ 1990826 w 1997812"/>
                  <a:gd name="connsiteY12" fmla="*/ 500901 h 872656"/>
                  <a:gd name="connsiteX0" fmla="*/ 1990826 w 1997812"/>
                  <a:gd name="connsiteY0" fmla="*/ 610089 h 872656"/>
                  <a:gd name="connsiteX1" fmla="*/ 1387159 w 1997812"/>
                  <a:gd name="connsiteY1" fmla="*/ 257363 h 872656"/>
                  <a:gd name="connsiteX2" fmla="*/ 1132327 w 1997812"/>
                  <a:gd name="connsiteY2" fmla="*/ 422255 h 872656"/>
                  <a:gd name="connsiteX3" fmla="*/ 937455 w 1997812"/>
                  <a:gd name="connsiteY3" fmla="*/ 197402 h 872656"/>
                  <a:gd name="connsiteX4" fmla="*/ 472759 w 1997812"/>
                  <a:gd name="connsiteY4" fmla="*/ 497206 h 872656"/>
                  <a:gd name="connsiteX5" fmla="*/ 412799 w 1997812"/>
                  <a:gd name="connsiteY5" fmla="*/ 422255 h 872656"/>
                  <a:gd name="connsiteX6" fmla="*/ 38045 w 1997812"/>
                  <a:gd name="connsiteY6" fmla="*/ 871960 h 872656"/>
                  <a:gd name="connsiteX7" fmla="*/ 142976 w 1997812"/>
                  <a:gd name="connsiteY7" fmla="*/ 527186 h 872656"/>
                  <a:gd name="connsiteX8" fmla="*/ 8064 w 1997812"/>
                  <a:gd name="connsiteY8" fmla="*/ 602137 h 872656"/>
                  <a:gd name="connsiteX9" fmla="*/ 427789 w 1997812"/>
                  <a:gd name="connsiteY9" fmla="*/ 182412 h 872656"/>
                  <a:gd name="connsiteX10" fmla="*/ 984195 w 1997812"/>
                  <a:gd name="connsiteY10" fmla="*/ 1125 h 872656"/>
                  <a:gd name="connsiteX11" fmla="*/ 1612012 w 1997812"/>
                  <a:gd name="connsiteY11" fmla="*/ 257363 h 872656"/>
                  <a:gd name="connsiteX12" fmla="*/ 1990826 w 1997812"/>
                  <a:gd name="connsiteY12" fmla="*/ 610089 h 872656"/>
                  <a:gd name="connsiteX0" fmla="*/ 1990826 w 1996040"/>
                  <a:gd name="connsiteY0" fmla="*/ 610089 h 872656"/>
                  <a:gd name="connsiteX1" fmla="*/ 1342199 w 1996040"/>
                  <a:gd name="connsiteY1" fmla="*/ 328014 h 872656"/>
                  <a:gd name="connsiteX2" fmla="*/ 1132327 w 1996040"/>
                  <a:gd name="connsiteY2" fmla="*/ 422255 h 872656"/>
                  <a:gd name="connsiteX3" fmla="*/ 937455 w 1996040"/>
                  <a:gd name="connsiteY3" fmla="*/ 197402 h 872656"/>
                  <a:gd name="connsiteX4" fmla="*/ 472759 w 1996040"/>
                  <a:gd name="connsiteY4" fmla="*/ 497206 h 872656"/>
                  <a:gd name="connsiteX5" fmla="*/ 412799 w 1996040"/>
                  <a:gd name="connsiteY5" fmla="*/ 422255 h 872656"/>
                  <a:gd name="connsiteX6" fmla="*/ 38045 w 1996040"/>
                  <a:gd name="connsiteY6" fmla="*/ 871960 h 872656"/>
                  <a:gd name="connsiteX7" fmla="*/ 142976 w 1996040"/>
                  <a:gd name="connsiteY7" fmla="*/ 527186 h 872656"/>
                  <a:gd name="connsiteX8" fmla="*/ 8064 w 1996040"/>
                  <a:gd name="connsiteY8" fmla="*/ 602137 h 872656"/>
                  <a:gd name="connsiteX9" fmla="*/ 427789 w 1996040"/>
                  <a:gd name="connsiteY9" fmla="*/ 182412 h 872656"/>
                  <a:gd name="connsiteX10" fmla="*/ 984195 w 1996040"/>
                  <a:gd name="connsiteY10" fmla="*/ 1125 h 872656"/>
                  <a:gd name="connsiteX11" fmla="*/ 1612012 w 1996040"/>
                  <a:gd name="connsiteY11" fmla="*/ 257363 h 872656"/>
                  <a:gd name="connsiteX12" fmla="*/ 1990826 w 1996040"/>
                  <a:gd name="connsiteY12" fmla="*/ 610089 h 872656"/>
                  <a:gd name="connsiteX0" fmla="*/ 1990826 w 1993072"/>
                  <a:gd name="connsiteY0" fmla="*/ 610089 h 872656"/>
                  <a:gd name="connsiteX1" fmla="*/ 1342199 w 1993072"/>
                  <a:gd name="connsiteY1" fmla="*/ 328014 h 872656"/>
                  <a:gd name="connsiteX2" fmla="*/ 1132327 w 1993072"/>
                  <a:gd name="connsiteY2" fmla="*/ 422255 h 872656"/>
                  <a:gd name="connsiteX3" fmla="*/ 937455 w 1993072"/>
                  <a:gd name="connsiteY3" fmla="*/ 197402 h 872656"/>
                  <a:gd name="connsiteX4" fmla="*/ 472759 w 1993072"/>
                  <a:gd name="connsiteY4" fmla="*/ 497206 h 872656"/>
                  <a:gd name="connsiteX5" fmla="*/ 412799 w 1993072"/>
                  <a:gd name="connsiteY5" fmla="*/ 422255 h 872656"/>
                  <a:gd name="connsiteX6" fmla="*/ 38045 w 1993072"/>
                  <a:gd name="connsiteY6" fmla="*/ 871960 h 872656"/>
                  <a:gd name="connsiteX7" fmla="*/ 142976 w 1993072"/>
                  <a:gd name="connsiteY7" fmla="*/ 527186 h 872656"/>
                  <a:gd name="connsiteX8" fmla="*/ 8064 w 1993072"/>
                  <a:gd name="connsiteY8" fmla="*/ 602137 h 872656"/>
                  <a:gd name="connsiteX9" fmla="*/ 427789 w 1993072"/>
                  <a:gd name="connsiteY9" fmla="*/ 182412 h 872656"/>
                  <a:gd name="connsiteX10" fmla="*/ 984195 w 1993072"/>
                  <a:gd name="connsiteY10" fmla="*/ 1125 h 872656"/>
                  <a:gd name="connsiteX11" fmla="*/ 1534938 w 1993072"/>
                  <a:gd name="connsiteY11" fmla="*/ 257363 h 872656"/>
                  <a:gd name="connsiteX12" fmla="*/ 1990826 w 1993072"/>
                  <a:gd name="connsiteY12" fmla="*/ 610089 h 872656"/>
                  <a:gd name="connsiteX0" fmla="*/ 1990826 w 2018908"/>
                  <a:gd name="connsiteY0" fmla="*/ 610089 h 872656"/>
                  <a:gd name="connsiteX1" fmla="*/ 1342199 w 2018908"/>
                  <a:gd name="connsiteY1" fmla="*/ 328014 h 872656"/>
                  <a:gd name="connsiteX2" fmla="*/ 1132327 w 2018908"/>
                  <a:gd name="connsiteY2" fmla="*/ 422255 h 872656"/>
                  <a:gd name="connsiteX3" fmla="*/ 937455 w 2018908"/>
                  <a:gd name="connsiteY3" fmla="*/ 197402 h 872656"/>
                  <a:gd name="connsiteX4" fmla="*/ 472759 w 2018908"/>
                  <a:gd name="connsiteY4" fmla="*/ 497206 h 872656"/>
                  <a:gd name="connsiteX5" fmla="*/ 412799 w 2018908"/>
                  <a:gd name="connsiteY5" fmla="*/ 422255 h 872656"/>
                  <a:gd name="connsiteX6" fmla="*/ 38045 w 2018908"/>
                  <a:gd name="connsiteY6" fmla="*/ 871960 h 872656"/>
                  <a:gd name="connsiteX7" fmla="*/ 142976 w 2018908"/>
                  <a:gd name="connsiteY7" fmla="*/ 527186 h 872656"/>
                  <a:gd name="connsiteX8" fmla="*/ 8064 w 2018908"/>
                  <a:gd name="connsiteY8" fmla="*/ 602137 h 872656"/>
                  <a:gd name="connsiteX9" fmla="*/ 427789 w 2018908"/>
                  <a:gd name="connsiteY9" fmla="*/ 182412 h 872656"/>
                  <a:gd name="connsiteX10" fmla="*/ 984195 w 2018908"/>
                  <a:gd name="connsiteY10" fmla="*/ 1125 h 872656"/>
                  <a:gd name="connsiteX11" fmla="*/ 1534938 w 2018908"/>
                  <a:gd name="connsiteY11" fmla="*/ 257363 h 872656"/>
                  <a:gd name="connsiteX12" fmla="*/ 1990826 w 2018908"/>
                  <a:gd name="connsiteY12" fmla="*/ 610089 h 872656"/>
                  <a:gd name="connsiteX0" fmla="*/ 1990826 w 2018908"/>
                  <a:gd name="connsiteY0" fmla="*/ 610089 h 872656"/>
                  <a:gd name="connsiteX1" fmla="*/ 1342199 w 2018908"/>
                  <a:gd name="connsiteY1" fmla="*/ 328014 h 872656"/>
                  <a:gd name="connsiteX2" fmla="*/ 1132327 w 2018908"/>
                  <a:gd name="connsiteY2" fmla="*/ 422255 h 872656"/>
                  <a:gd name="connsiteX3" fmla="*/ 937455 w 2018908"/>
                  <a:gd name="connsiteY3" fmla="*/ 197402 h 872656"/>
                  <a:gd name="connsiteX4" fmla="*/ 472759 w 2018908"/>
                  <a:gd name="connsiteY4" fmla="*/ 497206 h 872656"/>
                  <a:gd name="connsiteX5" fmla="*/ 412799 w 2018908"/>
                  <a:gd name="connsiteY5" fmla="*/ 422255 h 872656"/>
                  <a:gd name="connsiteX6" fmla="*/ 38045 w 2018908"/>
                  <a:gd name="connsiteY6" fmla="*/ 871960 h 872656"/>
                  <a:gd name="connsiteX7" fmla="*/ 142976 w 2018908"/>
                  <a:gd name="connsiteY7" fmla="*/ 527186 h 872656"/>
                  <a:gd name="connsiteX8" fmla="*/ 8064 w 2018908"/>
                  <a:gd name="connsiteY8" fmla="*/ 602137 h 872656"/>
                  <a:gd name="connsiteX9" fmla="*/ 427789 w 2018908"/>
                  <a:gd name="connsiteY9" fmla="*/ 182412 h 872656"/>
                  <a:gd name="connsiteX10" fmla="*/ 984195 w 2018908"/>
                  <a:gd name="connsiteY10" fmla="*/ 1125 h 872656"/>
                  <a:gd name="connsiteX11" fmla="*/ 1534938 w 2018908"/>
                  <a:gd name="connsiteY11" fmla="*/ 257363 h 872656"/>
                  <a:gd name="connsiteX12" fmla="*/ 1990826 w 2018908"/>
                  <a:gd name="connsiteY12" fmla="*/ 610089 h 872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018908" h="872656">
                    <a:moveTo>
                      <a:pt x="1990826" y="610089"/>
                    </a:moveTo>
                    <a:cubicBezTo>
                      <a:pt x="1849516" y="551213"/>
                      <a:pt x="1485282" y="359320"/>
                      <a:pt x="1342199" y="328014"/>
                    </a:cubicBezTo>
                    <a:cubicBezTo>
                      <a:pt x="1199116" y="296708"/>
                      <a:pt x="1239926" y="500547"/>
                      <a:pt x="1132327" y="422255"/>
                    </a:cubicBezTo>
                    <a:cubicBezTo>
                      <a:pt x="1024728" y="343963"/>
                      <a:pt x="1047383" y="184910"/>
                      <a:pt x="937455" y="197402"/>
                    </a:cubicBezTo>
                    <a:cubicBezTo>
                      <a:pt x="827527" y="209894"/>
                      <a:pt x="560202" y="459731"/>
                      <a:pt x="472759" y="497206"/>
                    </a:cubicBezTo>
                    <a:cubicBezTo>
                      <a:pt x="385316" y="534681"/>
                      <a:pt x="485251" y="359796"/>
                      <a:pt x="412799" y="422255"/>
                    </a:cubicBezTo>
                    <a:cubicBezTo>
                      <a:pt x="340347" y="484714"/>
                      <a:pt x="83015" y="854472"/>
                      <a:pt x="38045" y="871960"/>
                    </a:cubicBezTo>
                    <a:cubicBezTo>
                      <a:pt x="-6925" y="889448"/>
                      <a:pt x="147973" y="572156"/>
                      <a:pt x="142976" y="527186"/>
                    </a:cubicBezTo>
                    <a:cubicBezTo>
                      <a:pt x="137979" y="482216"/>
                      <a:pt x="-39405" y="659599"/>
                      <a:pt x="8064" y="602137"/>
                    </a:cubicBezTo>
                    <a:cubicBezTo>
                      <a:pt x="55533" y="544675"/>
                      <a:pt x="265101" y="282581"/>
                      <a:pt x="427789" y="182412"/>
                    </a:cubicBezTo>
                    <a:cubicBezTo>
                      <a:pt x="590477" y="82243"/>
                      <a:pt x="786824" y="-11367"/>
                      <a:pt x="984195" y="1125"/>
                    </a:cubicBezTo>
                    <a:cubicBezTo>
                      <a:pt x="1181565" y="13617"/>
                      <a:pt x="1367166" y="155869"/>
                      <a:pt x="1534938" y="257363"/>
                    </a:cubicBezTo>
                    <a:cubicBezTo>
                      <a:pt x="1702710" y="358857"/>
                      <a:pt x="2132136" y="668965"/>
                      <a:pt x="1990826" y="610089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자유형: 도형 21">
                <a:extLst>
                  <a:ext uri="{FF2B5EF4-FFF2-40B4-BE49-F238E27FC236}">
                    <a16:creationId xmlns:a16="http://schemas.microsoft.com/office/drawing/2014/main" id="{4A00258F-D5FF-FBE0-5A9D-AD62D1EBD8F2}"/>
                  </a:ext>
                </a:extLst>
              </p:cNvPr>
              <p:cNvSpPr/>
              <p:nvPr/>
            </p:nvSpPr>
            <p:spPr>
              <a:xfrm>
                <a:off x="6019285" y="4200525"/>
                <a:ext cx="76715" cy="203046"/>
              </a:xfrm>
              <a:custGeom>
                <a:avLst/>
                <a:gdLst>
                  <a:gd name="connsiteX0" fmla="*/ 143390 w 146013"/>
                  <a:gd name="connsiteY0" fmla="*/ 81 h 203127"/>
                  <a:gd name="connsiteX1" fmla="*/ 86240 w 146013"/>
                  <a:gd name="connsiteY1" fmla="*/ 190581 h 203127"/>
                  <a:gd name="connsiteX2" fmla="*/ 515 w 146013"/>
                  <a:gd name="connsiteY2" fmla="*/ 166769 h 203127"/>
                  <a:gd name="connsiteX3" fmla="*/ 143390 w 146013"/>
                  <a:gd name="connsiteY3" fmla="*/ 81 h 2031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6013" h="203127">
                    <a:moveTo>
                      <a:pt x="143390" y="81"/>
                    </a:moveTo>
                    <a:cubicBezTo>
                      <a:pt x="157677" y="4050"/>
                      <a:pt x="110052" y="162800"/>
                      <a:pt x="86240" y="190581"/>
                    </a:cubicBezTo>
                    <a:cubicBezTo>
                      <a:pt x="62428" y="218362"/>
                      <a:pt x="-6629" y="195344"/>
                      <a:pt x="515" y="166769"/>
                    </a:cubicBezTo>
                    <a:cubicBezTo>
                      <a:pt x="7659" y="138194"/>
                      <a:pt x="129103" y="-3888"/>
                      <a:pt x="143390" y="8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자유형: 도형 22">
                <a:extLst>
                  <a:ext uri="{FF2B5EF4-FFF2-40B4-BE49-F238E27FC236}">
                    <a16:creationId xmlns:a16="http://schemas.microsoft.com/office/drawing/2014/main" id="{B576588B-EE40-4183-524E-45F743C8A7C5}"/>
                  </a:ext>
                </a:extLst>
              </p:cNvPr>
              <p:cNvSpPr/>
              <p:nvPr/>
            </p:nvSpPr>
            <p:spPr>
              <a:xfrm>
                <a:off x="5558345" y="4473906"/>
                <a:ext cx="76967" cy="124210"/>
              </a:xfrm>
              <a:custGeom>
                <a:avLst/>
                <a:gdLst>
                  <a:gd name="connsiteX0" fmla="*/ 143390 w 146013"/>
                  <a:gd name="connsiteY0" fmla="*/ 81 h 203127"/>
                  <a:gd name="connsiteX1" fmla="*/ 86240 w 146013"/>
                  <a:gd name="connsiteY1" fmla="*/ 190581 h 203127"/>
                  <a:gd name="connsiteX2" fmla="*/ 515 w 146013"/>
                  <a:gd name="connsiteY2" fmla="*/ 166769 h 203127"/>
                  <a:gd name="connsiteX3" fmla="*/ 143390 w 146013"/>
                  <a:gd name="connsiteY3" fmla="*/ 81 h 203127"/>
                  <a:gd name="connsiteX0" fmla="*/ 143390 w 148164"/>
                  <a:gd name="connsiteY0" fmla="*/ 81 h 203127"/>
                  <a:gd name="connsiteX1" fmla="*/ 86240 w 148164"/>
                  <a:gd name="connsiteY1" fmla="*/ 190581 h 203127"/>
                  <a:gd name="connsiteX2" fmla="*/ 515 w 148164"/>
                  <a:gd name="connsiteY2" fmla="*/ 166769 h 203127"/>
                  <a:gd name="connsiteX3" fmla="*/ 143390 w 148164"/>
                  <a:gd name="connsiteY3" fmla="*/ 81 h 203127"/>
                  <a:gd name="connsiteX0" fmla="*/ 155404 w 160996"/>
                  <a:gd name="connsiteY0" fmla="*/ 514 h 198703"/>
                  <a:gd name="connsiteX1" fmla="*/ 98254 w 160996"/>
                  <a:gd name="connsiteY1" fmla="*/ 191014 h 198703"/>
                  <a:gd name="connsiteX2" fmla="*/ 444 w 160996"/>
                  <a:gd name="connsiteY2" fmla="*/ 135933 h 198703"/>
                  <a:gd name="connsiteX3" fmla="*/ 155404 w 160996"/>
                  <a:gd name="connsiteY3" fmla="*/ 514 h 198703"/>
                  <a:gd name="connsiteX0" fmla="*/ 155404 w 160996"/>
                  <a:gd name="connsiteY0" fmla="*/ 727 h 203877"/>
                  <a:gd name="connsiteX1" fmla="*/ 98254 w 160996"/>
                  <a:gd name="connsiteY1" fmla="*/ 191227 h 203877"/>
                  <a:gd name="connsiteX2" fmla="*/ 444 w 160996"/>
                  <a:gd name="connsiteY2" fmla="*/ 136146 h 203877"/>
                  <a:gd name="connsiteX3" fmla="*/ 155404 w 160996"/>
                  <a:gd name="connsiteY3" fmla="*/ 727 h 2038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0996" h="203877">
                    <a:moveTo>
                      <a:pt x="155404" y="727"/>
                    </a:moveTo>
                    <a:cubicBezTo>
                      <a:pt x="171706" y="9907"/>
                      <a:pt x="152281" y="132177"/>
                      <a:pt x="98254" y="191227"/>
                    </a:cubicBezTo>
                    <a:cubicBezTo>
                      <a:pt x="74442" y="219008"/>
                      <a:pt x="-6701" y="201201"/>
                      <a:pt x="444" y="136146"/>
                    </a:cubicBezTo>
                    <a:cubicBezTo>
                      <a:pt x="7589" y="71091"/>
                      <a:pt x="139102" y="-8453"/>
                      <a:pt x="155404" y="727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4" name="자유형: 도형 23">
                <a:extLst>
                  <a:ext uri="{FF2B5EF4-FFF2-40B4-BE49-F238E27FC236}">
                    <a16:creationId xmlns:a16="http://schemas.microsoft.com/office/drawing/2014/main" id="{66B4DC3B-63AC-905D-24FB-48520703DA9A}"/>
                  </a:ext>
                </a:extLst>
              </p:cNvPr>
              <p:cNvSpPr/>
              <p:nvPr/>
            </p:nvSpPr>
            <p:spPr>
              <a:xfrm>
                <a:off x="5573970" y="4090947"/>
                <a:ext cx="45719" cy="73752"/>
              </a:xfrm>
              <a:custGeom>
                <a:avLst/>
                <a:gdLst>
                  <a:gd name="connsiteX0" fmla="*/ 143390 w 146013"/>
                  <a:gd name="connsiteY0" fmla="*/ 81 h 203127"/>
                  <a:gd name="connsiteX1" fmla="*/ 86240 w 146013"/>
                  <a:gd name="connsiteY1" fmla="*/ 190581 h 203127"/>
                  <a:gd name="connsiteX2" fmla="*/ 515 w 146013"/>
                  <a:gd name="connsiteY2" fmla="*/ 166769 h 203127"/>
                  <a:gd name="connsiteX3" fmla="*/ 143390 w 146013"/>
                  <a:gd name="connsiteY3" fmla="*/ 81 h 2031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6013" h="203127">
                    <a:moveTo>
                      <a:pt x="143390" y="81"/>
                    </a:moveTo>
                    <a:cubicBezTo>
                      <a:pt x="157677" y="4050"/>
                      <a:pt x="110052" y="162800"/>
                      <a:pt x="86240" y="190581"/>
                    </a:cubicBezTo>
                    <a:cubicBezTo>
                      <a:pt x="62428" y="218362"/>
                      <a:pt x="-6629" y="195344"/>
                      <a:pt x="515" y="166769"/>
                    </a:cubicBezTo>
                    <a:cubicBezTo>
                      <a:pt x="7659" y="138194"/>
                      <a:pt x="129103" y="-3888"/>
                      <a:pt x="143390" y="8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5" name="자유형: 도형 24">
                <a:extLst>
                  <a:ext uri="{FF2B5EF4-FFF2-40B4-BE49-F238E27FC236}">
                    <a16:creationId xmlns:a16="http://schemas.microsoft.com/office/drawing/2014/main" id="{563CFCD1-B72D-5146-A5DD-D688212ABC66}"/>
                  </a:ext>
                </a:extLst>
              </p:cNvPr>
              <p:cNvSpPr/>
              <p:nvPr/>
            </p:nvSpPr>
            <p:spPr>
              <a:xfrm>
                <a:off x="5672158" y="4164699"/>
                <a:ext cx="36000" cy="36000"/>
              </a:xfrm>
              <a:custGeom>
                <a:avLst/>
                <a:gdLst>
                  <a:gd name="connsiteX0" fmla="*/ 143390 w 146013"/>
                  <a:gd name="connsiteY0" fmla="*/ 81 h 203127"/>
                  <a:gd name="connsiteX1" fmla="*/ 86240 w 146013"/>
                  <a:gd name="connsiteY1" fmla="*/ 190581 h 203127"/>
                  <a:gd name="connsiteX2" fmla="*/ 515 w 146013"/>
                  <a:gd name="connsiteY2" fmla="*/ 166769 h 203127"/>
                  <a:gd name="connsiteX3" fmla="*/ 143390 w 146013"/>
                  <a:gd name="connsiteY3" fmla="*/ 81 h 2031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6013" h="203127">
                    <a:moveTo>
                      <a:pt x="143390" y="81"/>
                    </a:moveTo>
                    <a:cubicBezTo>
                      <a:pt x="157677" y="4050"/>
                      <a:pt x="110052" y="162800"/>
                      <a:pt x="86240" y="190581"/>
                    </a:cubicBezTo>
                    <a:cubicBezTo>
                      <a:pt x="62428" y="218362"/>
                      <a:pt x="-6629" y="195344"/>
                      <a:pt x="515" y="166769"/>
                    </a:cubicBezTo>
                    <a:cubicBezTo>
                      <a:pt x="7659" y="138194"/>
                      <a:pt x="129103" y="-3888"/>
                      <a:pt x="143390" y="8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3295" name="그룹 3294">
            <a:extLst>
              <a:ext uri="{FF2B5EF4-FFF2-40B4-BE49-F238E27FC236}">
                <a16:creationId xmlns:a16="http://schemas.microsoft.com/office/drawing/2014/main" id="{B3DC7AFA-9C86-C3CE-0C82-70D9FABA34CF}"/>
              </a:ext>
            </a:extLst>
          </p:cNvPr>
          <p:cNvGrpSpPr/>
          <p:nvPr/>
        </p:nvGrpSpPr>
        <p:grpSpPr>
          <a:xfrm>
            <a:off x="613764" y="2965093"/>
            <a:ext cx="18990872" cy="3951901"/>
            <a:chOff x="-6798872" y="2965093"/>
            <a:chExt cx="18990872" cy="3951901"/>
          </a:xfrm>
        </p:grpSpPr>
        <p:sp>
          <p:nvSpPr>
            <p:cNvPr id="3296" name="순서도: 수동 입력 5">
              <a:extLst>
                <a:ext uri="{FF2B5EF4-FFF2-40B4-BE49-F238E27FC236}">
                  <a16:creationId xmlns:a16="http://schemas.microsoft.com/office/drawing/2014/main" id="{CBEB0174-CC02-D5FD-B038-D9066041FC33}"/>
                </a:ext>
              </a:extLst>
            </p:cNvPr>
            <p:cNvSpPr/>
            <p:nvPr/>
          </p:nvSpPr>
          <p:spPr>
            <a:xfrm flipH="1">
              <a:off x="-6798872" y="3045296"/>
              <a:ext cx="15170344" cy="3865766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" fmla="*/ 0 w 10000"/>
                <a:gd name="connsiteY0" fmla="*/ 3552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3552 h 10000"/>
                <a:gd name="connsiteX0" fmla="*/ 0 w 10000"/>
                <a:gd name="connsiteY0" fmla="*/ 3552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3552 h 10000"/>
                <a:gd name="connsiteX0" fmla="*/ 0 w 10000"/>
                <a:gd name="connsiteY0" fmla="*/ 3552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3552 h 10000"/>
                <a:gd name="connsiteX0" fmla="*/ 0 w 11322"/>
                <a:gd name="connsiteY0" fmla="*/ 3966 h 10414"/>
                <a:gd name="connsiteX1" fmla="*/ 11322 w 11322"/>
                <a:gd name="connsiteY1" fmla="*/ 0 h 10414"/>
                <a:gd name="connsiteX2" fmla="*/ 10000 w 11322"/>
                <a:gd name="connsiteY2" fmla="*/ 10414 h 10414"/>
                <a:gd name="connsiteX3" fmla="*/ 0 w 11322"/>
                <a:gd name="connsiteY3" fmla="*/ 10414 h 10414"/>
                <a:gd name="connsiteX4" fmla="*/ 0 w 11322"/>
                <a:gd name="connsiteY4" fmla="*/ 3966 h 10414"/>
                <a:gd name="connsiteX0" fmla="*/ 0 w 11322"/>
                <a:gd name="connsiteY0" fmla="*/ 3966 h 10414"/>
                <a:gd name="connsiteX1" fmla="*/ 11322 w 11322"/>
                <a:gd name="connsiteY1" fmla="*/ 0 h 10414"/>
                <a:gd name="connsiteX2" fmla="*/ 10000 w 11322"/>
                <a:gd name="connsiteY2" fmla="*/ 10414 h 10414"/>
                <a:gd name="connsiteX3" fmla="*/ 0 w 11322"/>
                <a:gd name="connsiteY3" fmla="*/ 10414 h 10414"/>
                <a:gd name="connsiteX4" fmla="*/ 0 w 11322"/>
                <a:gd name="connsiteY4" fmla="*/ 3966 h 10414"/>
                <a:gd name="connsiteX0" fmla="*/ 0 w 11322"/>
                <a:gd name="connsiteY0" fmla="*/ 3966 h 10414"/>
                <a:gd name="connsiteX1" fmla="*/ 11322 w 11322"/>
                <a:gd name="connsiteY1" fmla="*/ 0 h 10414"/>
                <a:gd name="connsiteX2" fmla="*/ 10000 w 11322"/>
                <a:gd name="connsiteY2" fmla="*/ 10414 h 10414"/>
                <a:gd name="connsiteX3" fmla="*/ 0 w 11322"/>
                <a:gd name="connsiteY3" fmla="*/ 10414 h 10414"/>
                <a:gd name="connsiteX4" fmla="*/ 0 w 11322"/>
                <a:gd name="connsiteY4" fmla="*/ 3966 h 10414"/>
                <a:gd name="connsiteX0" fmla="*/ 0 w 10042"/>
                <a:gd name="connsiteY0" fmla="*/ 6204 h 12652"/>
                <a:gd name="connsiteX1" fmla="*/ 10042 w 10042"/>
                <a:gd name="connsiteY1" fmla="*/ 0 h 12652"/>
                <a:gd name="connsiteX2" fmla="*/ 10000 w 10042"/>
                <a:gd name="connsiteY2" fmla="*/ 12652 h 12652"/>
                <a:gd name="connsiteX3" fmla="*/ 0 w 10042"/>
                <a:gd name="connsiteY3" fmla="*/ 12652 h 12652"/>
                <a:gd name="connsiteX4" fmla="*/ 0 w 10042"/>
                <a:gd name="connsiteY4" fmla="*/ 6204 h 12652"/>
                <a:gd name="connsiteX0" fmla="*/ 0 w 10042"/>
                <a:gd name="connsiteY0" fmla="*/ 6204 h 12652"/>
                <a:gd name="connsiteX1" fmla="*/ 10042 w 10042"/>
                <a:gd name="connsiteY1" fmla="*/ 0 h 12652"/>
                <a:gd name="connsiteX2" fmla="*/ 10000 w 10042"/>
                <a:gd name="connsiteY2" fmla="*/ 12652 h 12652"/>
                <a:gd name="connsiteX3" fmla="*/ 0 w 10042"/>
                <a:gd name="connsiteY3" fmla="*/ 12652 h 12652"/>
                <a:gd name="connsiteX4" fmla="*/ 0 w 10042"/>
                <a:gd name="connsiteY4" fmla="*/ 6204 h 12652"/>
                <a:gd name="connsiteX0" fmla="*/ 0 w 12587"/>
                <a:gd name="connsiteY0" fmla="*/ 6204 h 12709"/>
                <a:gd name="connsiteX1" fmla="*/ 10042 w 12587"/>
                <a:gd name="connsiteY1" fmla="*/ 0 h 12709"/>
                <a:gd name="connsiteX2" fmla="*/ 12587 w 12587"/>
                <a:gd name="connsiteY2" fmla="*/ 12709 h 12709"/>
                <a:gd name="connsiteX3" fmla="*/ 0 w 12587"/>
                <a:gd name="connsiteY3" fmla="*/ 12652 h 12709"/>
                <a:gd name="connsiteX4" fmla="*/ 0 w 12587"/>
                <a:gd name="connsiteY4" fmla="*/ 6204 h 12709"/>
                <a:gd name="connsiteX0" fmla="*/ 0 w 12587"/>
                <a:gd name="connsiteY0" fmla="*/ 6204 h 12709"/>
                <a:gd name="connsiteX1" fmla="*/ 10042 w 12587"/>
                <a:gd name="connsiteY1" fmla="*/ 0 h 12709"/>
                <a:gd name="connsiteX2" fmla="*/ 12587 w 12587"/>
                <a:gd name="connsiteY2" fmla="*/ 12709 h 12709"/>
                <a:gd name="connsiteX3" fmla="*/ 0 w 12587"/>
                <a:gd name="connsiteY3" fmla="*/ 12652 h 12709"/>
                <a:gd name="connsiteX4" fmla="*/ 0 w 12587"/>
                <a:gd name="connsiteY4" fmla="*/ 6204 h 12709"/>
                <a:gd name="connsiteX0" fmla="*/ 0 w 12587"/>
                <a:gd name="connsiteY0" fmla="*/ 6204 h 12709"/>
                <a:gd name="connsiteX1" fmla="*/ 9959 w 12587"/>
                <a:gd name="connsiteY1" fmla="*/ 0 h 12709"/>
                <a:gd name="connsiteX2" fmla="*/ 12587 w 12587"/>
                <a:gd name="connsiteY2" fmla="*/ 12709 h 12709"/>
                <a:gd name="connsiteX3" fmla="*/ 0 w 12587"/>
                <a:gd name="connsiteY3" fmla="*/ 12652 h 12709"/>
                <a:gd name="connsiteX4" fmla="*/ 0 w 12587"/>
                <a:gd name="connsiteY4" fmla="*/ 6204 h 12709"/>
                <a:gd name="connsiteX0" fmla="*/ 0 w 12587"/>
                <a:gd name="connsiteY0" fmla="*/ 6663 h 13168"/>
                <a:gd name="connsiteX1" fmla="*/ 9764 w 12587"/>
                <a:gd name="connsiteY1" fmla="*/ 0 h 13168"/>
                <a:gd name="connsiteX2" fmla="*/ 12587 w 12587"/>
                <a:gd name="connsiteY2" fmla="*/ 13168 h 13168"/>
                <a:gd name="connsiteX3" fmla="*/ 0 w 12587"/>
                <a:gd name="connsiteY3" fmla="*/ 13111 h 13168"/>
                <a:gd name="connsiteX4" fmla="*/ 0 w 12587"/>
                <a:gd name="connsiteY4" fmla="*/ 6663 h 13168"/>
                <a:gd name="connsiteX0" fmla="*/ 0 w 14117"/>
                <a:gd name="connsiteY0" fmla="*/ 6663 h 13225"/>
                <a:gd name="connsiteX1" fmla="*/ 9764 w 14117"/>
                <a:gd name="connsiteY1" fmla="*/ 0 h 13225"/>
                <a:gd name="connsiteX2" fmla="*/ 14117 w 14117"/>
                <a:gd name="connsiteY2" fmla="*/ 13225 h 13225"/>
                <a:gd name="connsiteX3" fmla="*/ 0 w 14117"/>
                <a:gd name="connsiteY3" fmla="*/ 13111 h 13225"/>
                <a:gd name="connsiteX4" fmla="*/ 0 w 14117"/>
                <a:gd name="connsiteY4" fmla="*/ 6663 h 13225"/>
                <a:gd name="connsiteX0" fmla="*/ 0 w 14117"/>
                <a:gd name="connsiteY0" fmla="*/ 6663 h 13225"/>
                <a:gd name="connsiteX1" fmla="*/ 9764 w 14117"/>
                <a:gd name="connsiteY1" fmla="*/ 0 h 13225"/>
                <a:gd name="connsiteX2" fmla="*/ 14117 w 14117"/>
                <a:gd name="connsiteY2" fmla="*/ 13225 h 13225"/>
                <a:gd name="connsiteX3" fmla="*/ 0 w 14117"/>
                <a:gd name="connsiteY3" fmla="*/ 13111 h 13225"/>
                <a:gd name="connsiteX4" fmla="*/ 0 w 14117"/>
                <a:gd name="connsiteY4" fmla="*/ 6663 h 13225"/>
                <a:gd name="connsiteX0" fmla="*/ 0 w 14117"/>
                <a:gd name="connsiteY0" fmla="*/ 6663 h 13225"/>
                <a:gd name="connsiteX1" fmla="*/ 9764 w 14117"/>
                <a:gd name="connsiteY1" fmla="*/ 0 h 13225"/>
                <a:gd name="connsiteX2" fmla="*/ 14117 w 14117"/>
                <a:gd name="connsiteY2" fmla="*/ 13225 h 13225"/>
                <a:gd name="connsiteX3" fmla="*/ 0 w 14117"/>
                <a:gd name="connsiteY3" fmla="*/ 13111 h 13225"/>
                <a:gd name="connsiteX4" fmla="*/ 0 w 14117"/>
                <a:gd name="connsiteY4" fmla="*/ 6663 h 13225"/>
                <a:gd name="connsiteX0" fmla="*/ 0 w 14117"/>
                <a:gd name="connsiteY0" fmla="*/ 6663 h 13225"/>
                <a:gd name="connsiteX1" fmla="*/ 9764 w 14117"/>
                <a:gd name="connsiteY1" fmla="*/ 0 h 13225"/>
                <a:gd name="connsiteX2" fmla="*/ 14117 w 14117"/>
                <a:gd name="connsiteY2" fmla="*/ 13225 h 13225"/>
                <a:gd name="connsiteX3" fmla="*/ 0 w 14117"/>
                <a:gd name="connsiteY3" fmla="*/ 13111 h 13225"/>
                <a:gd name="connsiteX4" fmla="*/ 0 w 14117"/>
                <a:gd name="connsiteY4" fmla="*/ 6663 h 13225"/>
                <a:gd name="connsiteX0" fmla="*/ 0 w 16204"/>
                <a:gd name="connsiteY0" fmla="*/ 6663 h 13168"/>
                <a:gd name="connsiteX1" fmla="*/ 9764 w 16204"/>
                <a:gd name="connsiteY1" fmla="*/ 0 h 13168"/>
                <a:gd name="connsiteX2" fmla="*/ 16204 w 16204"/>
                <a:gd name="connsiteY2" fmla="*/ 13168 h 13168"/>
                <a:gd name="connsiteX3" fmla="*/ 0 w 16204"/>
                <a:gd name="connsiteY3" fmla="*/ 13111 h 13168"/>
                <a:gd name="connsiteX4" fmla="*/ 0 w 16204"/>
                <a:gd name="connsiteY4" fmla="*/ 6663 h 13168"/>
                <a:gd name="connsiteX0" fmla="*/ 0 w 16204"/>
                <a:gd name="connsiteY0" fmla="*/ 6663 h 13168"/>
                <a:gd name="connsiteX1" fmla="*/ 9764 w 16204"/>
                <a:gd name="connsiteY1" fmla="*/ 0 h 13168"/>
                <a:gd name="connsiteX2" fmla="*/ 16204 w 16204"/>
                <a:gd name="connsiteY2" fmla="*/ 13168 h 13168"/>
                <a:gd name="connsiteX3" fmla="*/ 0 w 16204"/>
                <a:gd name="connsiteY3" fmla="*/ 13111 h 13168"/>
                <a:gd name="connsiteX4" fmla="*/ 0 w 16204"/>
                <a:gd name="connsiteY4" fmla="*/ 6663 h 13168"/>
                <a:gd name="connsiteX0" fmla="*/ 0 w 21170"/>
                <a:gd name="connsiteY0" fmla="*/ 6663 h 13111"/>
                <a:gd name="connsiteX1" fmla="*/ 9764 w 21170"/>
                <a:gd name="connsiteY1" fmla="*/ 0 h 13111"/>
                <a:gd name="connsiteX2" fmla="*/ 21170 w 21170"/>
                <a:gd name="connsiteY2" fmla="*/ 13053 h 13111"/>
                <a:gd name="connsiteX3" fmla="*/ 0 w 21170"/>
                <a:gd name="connsiteY3" fmla="*/ 13111 h 13111"/>
                <a:gd name="connsiteX4" fmla="*/ 0 w 21170"/>
                <a:gd name="connsiteY4" fmla="*/ 6663 h 13111"/>
                <a:gd name="connsiteX0" fmla="*/ 0 w 21170"/>
                <a:gd name="connsiteY0" fmla="*/ 6376 h 12824"/>
                <a:gd name="connsiteX1" fmla="*/ 9586 w 21170"/>
                <a:gd name="connsiteY1" fmla="*/ 0 h 12824"/>
                <a:gd name="connsiteX2" fmla="*/ 21170 w 21170"/>
                <a:gd name="connsiteY2" fmla="*/ 12766 h 12824"/>
                <a:gd name="connsiteX3" fmla="*/ 0 w 21170"/>
                <a:gd name="connsiteY3" fmla="*/ 12824 h 12824"/>
                <a:gd name="connsiteX4" fmla="*/ 0 w 21170"/>
                <a:gd name="connsiteY4" fmla="*/ 6376 h 12824"/>
                <a:gd name="connsiteX0" fmla="*/ 0 w 21527"/>
                <a:gd name="connsiteY0" fmla="*/ 6376 h 12824"/>
                <a:gd name="connsiteX1" fmla="*/ 9586 w 21527"/>
                <a:gd name="connsiteY1" fmla="*/ 0 h 12824"/>
                <a:gd name="connsiteX2" fmla="*/ 21527 w 21527"/>
                <a:gd name="connsiteY2" fmla="*/ 12709 h 12824"/>
                <a:gd name="connsiteX3" fmla="*/ 0 w 21527"/>
                <a:gd name="connsiteY3" fmla="*/ 12824 h 12824"/>
                <a:gd name="connsiteX4" fmla="*/ 0 w 21527"/>
                <a:gd name="connsiteY4" fmla="*/ 6376 h 12824"/>
                <a:gd name="connsiteX0" fmla="*/ 0 w 21676"/>
                <a:gd name="connsiteY0" fmla="*/ 6376 h 12824"/>
                <a:gd name="connsiteX1" fmla="*/ 9586 w 21676"/>
                <a:gd name="connsiteY1" fmla="*/ 0 h 12824"/>
                <a:gd name="connsiteX2" fmla="*/ 21676 w 21676"/>
                <a:gd name="connsiteY2" fmla="*/ 12824 h 12824"/>
                <a:gd name="connsiteX3" fmla="*/ 0 w 21676"/>
                <a:gd name="connsiteY3" fmla="*/ 12824 h 12824"/>
                <a:gd name="connsiteX4" fmla="*/ 0 w 21676"/>
                <a:gd name="connsiteY4" fmla="*/ 6376 h 12824"/>
                <a:gd name="connsiteX0" fmla="*/ 0 w 21676"/>
                <a:gd name="connsiteY0" fmla="*/ 6376 h 12824"/>
                <a:gd name="connsiteX1" fmla="*/ 9586 w 21676"/>
                <a:gd name="connsiteY1" fmla="*/ 0 h 12824"/>
                <a:gd name="connsiteX2" fmla="*/ 21676 w 21676"/>
                <a:gd name="connsiteY2" fmla="*/ 12824 h 12824"/>
                <a:gd name="connsiteX3" fmla="*/ 0 w 21676"/>
                <a:gd name="connsiteY3" fmla="*/ 12824 h 12824"/>
                <a:gd name="connsiteX4" fmla="*/ 0 w 21676"/>
                <a:gd name="connsiteY4" fmla="*/ 6376 h 12824"/>
                <a:gd name="connsiteX0" fmla="*/ 0 w 21676"/>
                <a:gd name="connsiteY0" fmla="*/ 6376 h 12824"/>
                <a:gd name="connsiteX1" fmla="*/ 9586 w 21676"/>
                <a:gd name="connsiteY1" fmla="*/ 0 h 12824"/>
                <a:gd name="connsiteX2" fmla="*/ 21676 w 21676"/>
                <a:gd name="connsiteY2" fmla="*/ 12824 h 12824"/>
                <a:gd name="connsiteX3" fmla="*/ 0 w 21676"/>
                <a:gd name="connsiteY3" fmla="*/ 12824 h 12824"/>
                <a:gd name="connsiteX4" fmla="*/ 0 w 21676"/>
                <a:gd name="connsiteY4" fmla="*/ 6376 h 12824"/>
                <a:gd name="connsiteX0" fmla="*/ 0 w 21676"/>
                <a:gd name="connsiteY0" fmla="*/ 6376 h 12824"/>
                <a:gd name="connsiteX1" fmla="*/ 9586 w 21676"/>
                <a:gd name="connsiteY1" fmla="*/ 0 h 12824"/>
                <a:gd name="connsiteX2" fmla="*/ 21676 w 21676"/>
                <a:gd name="connsiteY2" fmla="*/ 12824 h 12824"/>
                <a:gd name="connsiteX3" fmla="*/ 0 w 21676"/>
                <a:gd name="connsiteY3" fmla="*/ 12824 h 12824"/>
                <a:gd name="connsiteX4" fmla="*/ 0 w 21676"/>
                <a:gd name="connsiteY4" fmla="*/ 6376 h 12824"/>
                <a:gd name="connsiteX0" fmla="*/ 0 w 25779"/>
                <a:gd name="connsiteY0" fmla="*/ 6376 h 12824"/>
                <a:gd name="connsiteX1" fmla="*/ 9586 w 25779"/>
                <a:gd name="connsiteY1" fmla="*/ 0 h 12824"/>
                <a:gd name="connsiteX2" fmla="*/ 25779 w 25779"/>
                <a:gd name="connsiteY2" fmla="*/ 12709 h 12824"/>
                <a:gd name="connsiteX3" fmla="*/ 0 w 25779"/>
                <a:gd name="connsiteY3" fmla="*/ 12824 h 12824"/>
                <a:gd name="connsiteX4" fmla="*/ 0 w 25779"/>
                <a:gd name="connsiteY4" fmla="*/ 6376 h 12824"/>
                <a:gd name="connsiteX0" fmla="*/ 0 w 26166"/>
                <a:gd name="connsiteY0" fmla="*/ 6376 h 12824"/>
                <a:gd name="connsiteX1" fmla="*/ 9586 w 26166"/>
                <a:gd name="connsiteY1" fmla="*/ 0 h 12824"/>
                <a:gd name="connsiteX2" fmla="*/ 26166 w 26166"/>
                <a:gd name="connsiteY2" fmla="*/ 12709 h 12824"/>
                <a:gd name="connsiteX3" fmla="*/ 0 w 26166"/>
                <a:gd name="connsiteY3" fmla="*/ 12824 h 12824"/>
                <a:gd name="connsiteX4" fmla="*/ 0 w 26166"/>
                <a:gd name="connsiteY4" fmla="*/ 6376 h 12824"/>
                <a:gd name="connsiteX0" fmla="*/ 0 w 26166"/>
                <a:gd name="connsiteY0" fmla="*/ 6376 h 12824"/>
                <a:gd name="connsiteX1" fmla="*/ 9586 w 26166"/>
                <a:gd name="connsiteY1" fmla="*/ 0 h 12824"/>
                <a:gd name="connsiteX2" fmla="*/ 26166 w 26166"/>
                <a:gd name="connsiteY2" fmla="*/ 12709 h 12824"/>
                <a:gd name="connsiteX3" fmla="*/ 0 w 26166"/>
                <a:gd name="connsiteY3" fmla="*/ 12824 h 12824"/>
                <a:gd name="connsiteX4" fmla="*/ 0 w 26166"/>
                <a:gd name="connsiteY4" fmla="*/ 6376 h 12824"/>
                <a:gd name="connsiteX0" fmla="*/ 0 w 26255"/>
                <a:gd name="connsiteY0" fmla="*/ 6376 h 12824"/>
                <a:gd name="connsiteX1" fmla="*/ 9586 w 26255"/>
                <a:gd name="connsiteY1" fmla="*/ 0 h 12824"/>
                <a:gd name="connsiteX2" fmla="*/ 26255 w 26255"/>
                <a:gd name="connsiteY2" fmla="*/ 12766 h 12824"/>
                <a:gd name="connsiteX3" fmla="*/ 0 w 26255"/>
                <a:gd name="connsiteY3" fmla="*/ 12824 h 12824"/>
                <a:gd name="connsiteX4" fmla="*/ 0 w 26255"/>
                <a:gd name="connsiteY4" fmla="*/ 6376 h 12824"/>
                <a:gd name="connsiteX0" fmla="*/ 0 w 26196"/>
                <a:gd name="connsiteY0" fmla="*/ 6376 h 12881"/>
                <a:gd name="connsiteX1" fmla="*/ 9586 w 26196"/>
                <a:gd name="connsiteY1" fmla="*/ 0 h 12881"/>
                <a:gd name="connsiteX2" fmla="*/ 26196 w 26196"/>
                <a:gd name="connsiteY2" fmla="*/ 12881 h 12881"/>
                <a:gd name="connsiteX3" fmla="*/ 0 w 26196"/>
                <a:gd name="connsiteY3" fmla="*/ 12824 h 12881"/>
                <a:gd name="connsiteX4" fmla="*/ 0 w 26196"/>
                <a:gd name="connsiteY4" fmla="*/ 6376 h 12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196" h="12881">
                  <a:moveTo>
                    <a:pt x="0" y="6376"/>
                  </a:moveTo>
                  <a:cubicBezTo>
                    <a:pt x="4195" y="6020"/>
                    <a:pt x="6250" y="4083"/>
                    <a:pt x="9586" y="0"/>
                  </a:cubicBezTo>
                  <a:cubicBezTo>
                    <a:pt x="6619" y="5319"/>
                    <a:pt x="15352" y="10525"/>
                    <a:pt x="26196" y="12881"/>
                  </a:cubicBezTo>
                  <a:lnTo>
                    <a:pt x="0" y="12824"/>
                  </a:lnTo>
                  <a:lnTo>
                    <a:pt x="0" y="6376"/>
                  </a:lnTo>
                  <a:close/>
                </a:path>
              </a:pathLst>
            </a:custGeom>
            <a:solidFill>
              <a:srgbClr val="006E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297" name="자유형 26">
              <a:extLst>
                <a:ext uri="{FF2B5EF4-FFF2-40B4-BE49-F238E27FC236}">
                  <a16:creationId xmlns:a16="http://schemas.microsoft.com/office/drawing/2014/main" id="{8E0C0CBA-9DAF-FCD2-209C-CF93FF567DF0}"/>
                </a:ext>
              </a:extLst>
            </p:cNvPr>
            <p:cNvSpPr/>
            <p:nvPr/>
          </p:nvSpPr>
          <p:spPr>
            <a:xfrm flipH="1">
              <a:off x="-1012409" y="2965094"/>
              <a:ext cx="10029626" cy="3951899"/>
            </a:xfrm>
            <a:custGeom>
              <a:avLst/>
              <a:gdLst>
                <a:gd name="connsiteX0" fmla="*/ 6043524 w 10029626"/>
                <a:gd name="connsiteY0" fmla="*/ 0 h 3951899"/>
                <a:gd name="connsiteX1" fmla="*/ 0 w 10029626"/>
                <a:gd name="connsiteY1" fmla="*/ 1999659 h 3951899"/>
                <a:gd name="connsiteX2" fmla="*/ 0 w 10029626"/>
                <a:gd name="connsiteY2" fmla="*/ 3934793 h 3951899"/>
                <a:gd name="connsiteX3" fmla="*/ 10029626 w 10029626"/>
                <a:gd name="connsiteY3" fmla="*/ 3951899 h 3951899"/>
                <a:gd name="connsiteX4" fmla="*/ 6043524 w 10029626"/>
                <a:gd name="connsiteY4" fmla="*/ 0 h 3951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29626" h="3951899">
                  <a:moveTo>
                    <a:pt x="6043524" y="0"/>
                  </a:moveTo>
                  <a:cubicBezTo>
                    <a:pt x="5022859" y="889838"/>
                    <a:pt x="2596537" y="1892818"/>
                    <a:pt x="0" y="1999659"/>
                  </a:cubicBezTo>
                  <a:lnTo>
                    <a:pt x="0" y="3934793"/>
                  </a:lnTo>
                  <a:lnTo>
                    <a:pt x="10029626" y="3951899"/>
                  </a:lnTo>
                  <a:cubicBezTo>
                    <a:pt x="8968110" y="3554849"/>
                    <a:pt x="4235543" y="1527280"/>
                    <a:pt x="6043524" y="0"/>
                  </a:cubicBezTo>
                  <a:close/>
                </a:path>
              </a:pathLst>
            </a:custGeom>
            <a:solidFill>
              <a:srgbClr val="0080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298" name="자유형 25">
              <a:extLst>
                <a:ext uri="{FF2B5EF4-FFF2-40B4-BE49-F238E27FC236}">
                  <a16:creationId xmlns:a16="http://schemas.microsoft.com/office/drawing/2014/main" id="{7855A31D-672B-7EB0-4273-8AEFF814853A}"/>
                </a:ext>
              </a:extLst>
            </p:cNvPr>
            <p:cNvSpPr/>
            <p:nvPr/>
          </p:nvSpPr>
          <p:spPr>
            <a:xfrm flipH="1">
              <a:off x="1710512" y="3102847"/>
              <a:ext cx="10481488" cy="3814147"/>
            </a:xfrm>
            <a:custGeom>
              <a:avLst/>
              <a:gdLst>
                <a:gd name="connsiteX0" fmla="*/ 8824532 w 10481488"/>
                <a:gd name="connsiteY0" fmla="*/ 0 h 3814147"/>
                <a:gd name="connsiteX1" fmla="*/ 315769 w 10481488"/>
                <a:gd name="connsiteY1" fmla="*/ 2046927 h 3814147"/>
                <a:gd name="connsiteX2" fmla="*/ 0 w 10481488"/>
                <a:gd name="connsiteY2" fmla="*/ 2063481 h 3814147"/>
                <a:gd name="connsiteX3" fmla="*/ 0 w 10481488"/>
                <a:gd name="connsiteY3" fmla="*/ 3794892 h 3814147"/>
                <a:gd name="connsiteX4" fmla="*/ 10481488 w 10481488"/>
                <a:gd name="connsiteY4" fmla="*/ 3814147 h 3814147"/>
                <a:gd name="connsiteX5" fmla="*/ 8824532 w 10481488"/>
                <a:gd name="connsiteY5" fmla="*/ 0 h 3814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481488" h="3814147">
                  <a:moveTo>
                    <a:pt x="8824532" y="0"/>
                  </a:moveTo>
                  <a:cubicBezTo>
                    <a:pt x="7585374" y="1285688"/>
                    <a:pt x="3957960" y="1820341"/>
                    <a:pt x="315769" y="2046927"/>
                  </a:cubicBezTo>
                  <a:lnTo>
                    <a:pt x="0" y="2063481"/>
                  </a:lnTo>
                  <a:lnTo>
                    <a:pt x="0" y="3794892"/>
                  </a:lnTo>
                  <a:lnTo>
                    <a:pt x="10481488" y="3814147"/>
                  </a:lnTo>
                  <a:cubicBezTo>
                    <a:pt x="9936184" y="3176105"/>
                    <a:pt x="7223283" y="1785978"/>
                    <a:pt x="8824532" y="0"/>
                  </a:cubicBezTo>
                  <a:close/>
                </a:path>
              </a:pathLst>
            </a:custGeom>
            <a:solidFill>
              <a:srgbClr val="088E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3299" name="그룹 3298">
              <a:extLst>
                <a:ext uri="{FF2B5EF4-FFF2-40B4-BE49-F238E27FC236}">
                  <a16:creationId xmlns:a16="http://schemas.microsoft.com/office/drawing/2014/main" id="{FC864E2C-A6F9-5CC8-BAF0-C1BFDFF65368}"/>
                </a:ext>
              </a:extLst>
            </p:cNvPr>
            <p:cNvGrpSpPr/>
            <p:nvPr/>
          </p:nvGrpSpPr>
          <p:grpSpPr>
            <a:xfrm>
              <a:off x="1631190" y="2965093"/>
              <a:ext cx="2560654" cy="1253666"/>
              <a:chOff x="5558345" y="3541419"/>
              <a:chExt cx="2158339" cy="1056697"/>
            </a:xfrm>
          </p:grpSpPr>
          <p:sp>
            <p:nvSpPr>
              <p:cNvPr id="3300" name="자유형: 도형 3299">
                <a:extLst>
                  <a:ext uri="{FF2B5EF4-FFF2-40B4-BE49-F238E27FC236}">
                    <a16:creationId xmlns:a16="http://schemas.microsoft.com/office/drawing/2014/main" id="{639851D8-655A-3E0B-DE59-A19247C270CC}"/>
                  </a:ext>
                </a:extLst>
              </p:cNvPr>
              <p:cNvSpPr/>
              <p:nvPr/>
            </p:nvSpPr>
            <p:spPr>
              <a:xfrm>
                <a:off x="5697776" y="3541419"/>
                <a:ext cx="2018908" cy="867658"/>
              </a:xfrm>
              <a:custGeom>
                <a:avLst/>
                <a:gdLst>
                  <a:gd name="connsiteX0" fmla="*/ 1971776 w 1975875"/>
                  <a:gd name="connsiteY0" fmla="*/ 570543 h 901023"/>
                  <a:gd name="connsiteX1" fmla="*/ 1387159 w 1975875"/>
                  <a:gd name="connsiteY1" fmla="*/ 285730 h 901023"/>
                  <a:gd name="connsiteX2" fmla="*/ 1132327 w 1975875"/>
                  <a:gd name="connsiteY2" fmla="*/ 450622 h 901023"/>
                  <a:gd name="connsiteX3" fmla="*/ 937455 w 1975875"/>
                  <a:gd name="connsiteY3" fmla="*/ 225769 h 901023"/>
                  <a:gd name="connsiteX4" fmla="*/ 472759 w 1975875"/>
                  <a:gd name="connsiteY4" fmla="*/ 525573 h 901023"/>
                  <a:gd name="connsiteX5" fmla="*/ 412799 w 1975875"/>
                  <a:gd name="connsiteY5" fmla="*/ 450622 h 901023"/>
                  <a:gd name="connsiteX6" fmla="*/ 38045 w 1975875"/>
                  <a:gd name="connsiteY6" fmla="*/ 900327 h 901023"/>
                  <a:gd name="connsiteX7" fmla="*/ 142976 w 1975875"/>
                  <a:gd name="connsiteY7" fmla="*/ 555553 h 901023"/>
                  <a:gd name="connsiteX8" fmla="*/ 8064 w 1975875"/>
                  <a:gd name="connsiteY8" fmla="*/ 630504 h 901023"/>
                  <a:gd name="connsiteX9" fmla="*/ 427789 w 1975875"/>
                  <a:gd name="connsiteY9" fmla="*/ 210779 h 901023"/>
                  <a:gd name="connsiteX10" fmla="*/ 952445 w 1975875"/>
                  <a:gd name="connsiteY10" fmla="*/ 917 h 901023"/>
                  <a:gd name="connsiteX11" fmla="*/ 1612012 w 1975875"/>
                  <a:gd name="connsiteY11" fmla="*/ 285730 h 901023"/>
                  <a:gd name="connsiteX12" fmla="*/ 1971776 w 1975875"/>
                  <a:gd name="connsiteY12" fmla="*/ 570543 h 901023"/>
                  <a:gd name="connsiteX0" fmla="*/ 1971776 w 1975796"/>
                  <a:gd name="connsiteY0" fmla="*/ 542176 h 872656"/>
                  <a:gd name="connsiteX1" fmla="*/ 1387159 w 1975796"/>
                  <a:gd name="connsiteY1" fmla="*/ 257363 h 872656"/>
                  <a:gd name="connsiteX2" fmla="*/ 1132327 w 1975796"/>
                  <a:gd name="connsiteY2" fmla="*/ 422255 h 872656"/>
                  <a:gd name="connsiteX3" fmla="*/ 937455 w 1975796"/>
                  <a:gd name="connsiteY3" fmla="*/ 197402 h 872656"/>
                  <a:gd name="connsiteX4" fmla="*/ 472759 w 1975796"/>
                  <a:gd name="connsiteY4" fmla="*/ 497206 h 872656"/>
                  <a:gd name="connsiteX5" fmla="*/ 412799 w 1975796"/>
                  <a:gd name="connsiteY5" fmla="*/ 422255 h 872656"/>
                  <a:gd name="connsiteX6" fmla="*/ 38045 w 1975796"/>
                  <a:gd name="connsiteY6" fmla="*/ 871960 h 872656"/>
                  <a:gd name="connsiteX7" fmla="*/ 142976 w 1975796"/>
                  <a:gd name="connsiteY7" fmla="*/ 527186 h 872656"/>
                  <a:gd name="connsiteX8" fmla="*/ 8064 w 1975796"/>
                  <a:gd name="connsiteY8" fmla="*/ 602137 h 872656"/>
                  <a:gd name="connsiteX9" fmla="*/ 427789 w 1975796"/>
                  <a:gd name="connsiteY9" fmla="*/ 182412 h 872656"/>
                  <a:gd name="connsiteX10" fmla="*/ 984195 w 1975796"/>
                  <a:gd name="connsiteY10" fmla="*/ 1125 h 872656"/>
                  <a:gd name="connsiteX11" fmla="*/ 1612012 w 1975796"/>
                  <a:gd name="connsiteY11" fmla="*/ 257363 h 872656"/>
                  <a:gd name="connsiteX12" fmla="*/ 1971776 w 1975796"/>
                  <a:gd name="connsiteY12" fmla="*/ 542176 h 872656"/>
                  <a:gd name="connsiteX0" fmla="*/ 1978126 w 1982067"/>
                  <a:gd name="connsiteY0" fmla="*/ 500901 h 872656"/>
                  <a:gd name="connsiteX1" fmla="*/ 1387159 w 1982067"/>
                  <a:gd name="connsiteY1" fmla="*/ 257363 h 872656"/>
                  <a:gd name="connsiteX2" fmla="*/ 1132327 w 1982067"/>
                  <a:gd name="connsiteY2" fmla="*/ 422255 h 872656"/>
                  <a:gd name="connsiteX3" fmla="*/ 937455 w 1982067"/>
                  <a:gd name="connsiteY3" fmla="*/ 197402 h 872656"/>
                  <a:gd name="connsiteX4" fmla="*/ 472759 w 1982067"/>
                  <a:gd name="connsiteY4" fmla="*/ 497206 h 872656"/>
                  <a:gd name="connsiteX5" fmla="*/ 412799 w 1982067"/>
                  <a:gd name="connsiteY5" fmla="*/ 422255 h 872656"/>
                  <a:gd name="connsiteX6" fmla="*/ 38045 w 1982067"/>
                  <a:gd name="connsiteY6" fmla="*/ 871960 h 872656"/>
                  <a:gd name="connsiteX7" fmla="*/ 142976 w 1982067"/>
                  <a:gd name="connsiteY7" fmla="*/ 527186 h 872656"/>
                  <a:gd name="connsiteX8" fmla="*/ 8064 w 1982067"/>
                  <a:gd name="connsiteY8" fmla="*/ 602137 h 872656"/>
                  <a:gd name="connsiteX9" fmla="*/ 427789 w 1982067"/>
                  <a:gd name="connsiteY9" fmla="*/ 182412 h 872656"/>
                  <a:gd name="connsiteX10" fmla="*/ 984195 w 1982067"/>
                  <a:gd name="connsiteY10" fmla="*/ 1125 h 872656"/>
                  <a:gd name="connsiteX11" fmla="*/ 1612012 w 1982067"/>
                  <a:gd name="connsiteY11" fmla="*/ 257363 h 872656"/>
                  <a:gd name="connsiteX12" fmla="*/ 1978126 w 1982067"/>
                  <a:gd name="connsiteY12" fmla="*/ 500901 h 872656"/>
                  <a:gd name="connsiteX0" fmla="*/ 1978126 w 1985359"/>
                  <a:gd name="connsiteY0" fmla="*/ 500901 h 872656"/>
                  <a:gd name="connsiteX1" fmla="*/ 1387159 w 1985359"/>
                  <a:gd name="connsiteY1" fmla="*/ 257363 h 872656"/>
                  <a:gd name="connsiteX2" fmla="*/ 1132327 w 1985359"/>
                  <a:gd name="connsiteY2" fmla="*/ 422255 h 872656"/>
                  <a:gd name="connsiteX3" fmla="*/ 937455 w 1985359"/>
                  <a:gd name="connsiteY3" fmla="*/ 197402 h 872656"/>
                  <a:gd name="connsiteX4" fmla="*/ 472759 w 1985359"/>
                  <a:gd name="connsiteY4" fmla="*/ 497206 h 872656"/>
                  <a:gd name="connsiteX5" fmla="*/ 412799 w 1985359"/>
                  <a:gd name="connsiteY5" fmla="*/ 422255 h 872656"/>
                  <a:gd name="connsiteX6" fmla="*/ 38045 w 1985359"/>
                  <a:gd name="connsiteY6" fmla="*/ 871960 h 872656"/>
                  <a:gd name="connsiteX7" fmla="*/ 142976 w 1985359"/>
                  <a:gd name="connsiteY7" fmla="*/ 527186 h 872656"/>
                  <a:gd name="connsiteX8" fmla="*/ 8064 w 1985359"/>
                  <a:gd name="connsiteY8" fmla="*/ 602137 h 872656"/>
                  <a:gd name="connsiteX9" fmla="*/ 427789 w 1985359"/>
                  <a:gd name="connsiteY9" fmla="*/ 182412 h 872656"/>
                  <a:gd name="connsiteX10" fmla="*/ 984195 w 1985359"/>
                  <a:gd name="connsiteY10" fmla="*/ 1125 h 872656"/>
                  <a:gd name="connsiteX11" fmla="*/ 1612012 w 1985359"/>
                  <a:gd name="connsiteY11" fmla="*/ 257363 h 872656"/>
                  <a:gd name="connsiteX12" fmla="*/ 1978126 w 1985359"/>
                  <a:gd name="connsiteY12" fmla="*/ 500901 h 872656"/>
                  <a:gd name="connsiteX0" fmla="*/ 1990826 w 1997812"/>
                  <a:gd name="connsiteY0" fmla="*/ 500901 h 872656"/>
                  <a:gd name="connsiteX1" fmla="*/ 1387159 w 1997812"/>
                  <a:gd name="connsiteY1" fmla="*/ 257363 h 872656"/>
                  <a:gd name="connsiteX2" fmla="*/ 1132327 w 1997812"/>
                  <a:gd name="connsiteY2" fmla="*/ 422255 h 872656"/>
                  <a:gd name="connsiteX3" fmla="*/ 937455 w 1997812"/>
                  <a:gd name="connsiteY3" fmla="*/ 197402 h 872656"/>
                  <a:gd name="connsiteX4" fmla="*/ 472759 w 1997812"/>
                  <a:gd name="connsiteY4" fmla="*/ 497206 h 872656"/>
                  <a:gd name="connsiteX5" fmla="*/ 412799 w 1997812"/>
                  <a:gd name="connsiteY5" fmla="*/ 422255 h 872656"/>
                  <a:gd name="connsiteX6" fmla="*/ 38045 w 1997812"/>
                  <a:gd name="connsiteY6" fmla="*/ 871960 h 872656"/>
                  <a:gd name="connsiteX7" fmla="*/ 142976 w 1997812"/>
                  <a:gd name="connsiteY7" fmla="*/ 527186 h 872656"/>
                  <a:gd name="connsiteX8" fmla="*/ 8064 w 1997812"/>
                  <a:gd name="connsiteY8" fmla="*/ 602137 h 872656"/>
                  <a:gd name="connsiteX9" fmla="*/ 427789 w 1997812"/>
                  <a:gd name="connsiteY9" fmla="*/ 182412 h 872656"/>
                  <a:gd name="connsiteX10" fmla="*/ 984195 w 1997812"/>
                  <a:gd name="connsiteY10" fmla="*/ 1125 h 872656"/>
                  <a:gd name="connsiteX11" fmla="*/ 1612012 w 1997812"/>
                  <a:gd name="connsiteY11" fmla="*/ 257363 h 872656"/>
                  <a:gd name="connsiteX12" fmla="*/ 1990826 w 1997812"/>
                  <a:gd name="connsiteY12" fmla="*/ 500901 h 872656"/>
                  <a:gd name="connsiteX0" fmla="*/ 1990826 w 1997812"/>
                  <a:gd name="connsiteY0" fmla="*/ 610089 h 872656"/>
                  <a:gd name="connsiteX1" fmla="*/ 1387159 w 1997812"/>
                  <a:gd name="connsiteY1" fmla="*/ 257363 h 872656"/>
                  <a:gd name="connsiteX2" fmla="*/ 1132327 w 1997812"/>
                  <a:gd name="connsiteY2" fmla="*/ 422255 h 872656"/>
                  <a:gd name="connsiteX3" fmla="*/ 937455 w 1997812"/>
                  <a:gd name="connsiteY3" fmla="*/ 197402 h 872656"/>
                  <a:gd name="connsiteX4" fmla="*/ 472759 w 1997812"/>
                  <a:gd name="connsiteY4" fmla="*/ 497206 h 872656"/>
                  <a:gd name="connsiteX5" fmla="*/ 412799 w 1997812"/>
                  <a:gd name="connsiteY5" fmla="*/ 422255 h 872656"/>
                  <a:gd name="connsiteX6" fmla="*/ 38045 w 1997812"/>
                  <a:gd name="connsiteY6" fmla="*/ 871960 h 872656"/>
                  <a:gd name="connsiteX7" fmla="*/ 142976 w 1997812"/>
                  <a:gd name="connsiteY7" fmla="*/ 527186 h 872656"/>
                  <a:gd name="connsiteX8" fmla="*/ 8064 w 1997812"/>
                  <a:gd name="connsiteY8" fmla="*/ 602137 h 872656"/>
                  <a:gd name="connsiteX9" fmla="*/ 427789 w 1997812"/>
                  <a:gd name="connsiteY9" fmla="*/ 182412 h 872656"/>
                  <a:gd name="connsiteX10" fmla="*/ 984195 w 1997812"/>
                  <a:gd name="connsiteY10" fmla="*/ 1125 h 872656"/>
                  <a:gd name="connsiteX11" fmla="*/ 1612012 w 1997812"/>
                  <a:gd name="connsiteY11" fmla="*/ 257363 h 872656"/>
                  <a:gd name="connsiteX12" fmla="*/ 1990826 w 1997812"/>
                  <a:gd name="connsiteY12" fmla="*/ 610089 h 872656"/>
                  <a:gd name="connsiteX0" fmla="*/ 1990826 w 1996040"/>
                  <a:gd name="connsiteY0" fmla="*/ 610089 h 872656"/>
                  <a:gd name="connsiteX1" fmla="*/ 1342199 w 1996040"/>
                  <a:gd name="connsiteY1" fmla="*/ 328014 h 872656"/>
                  <a:gd name="connsiteX2" fmla="*/ 1132327 w 1996040"/>
                  <a:gd name="connsiteY2" fmla="*/ 422255 h 872656"/>
                  <a:gd name="connsiteX3" fmla="*/ 937455 w 1996040"/>
                  <a:gd name="connsiteY3" fmla="*/ 197402 h 872656"/>
                  <a:gd name="connsiteX4" fmla="*/ 472759 w 1996040"/>
                  <a:gd name="connsiteY4" fmla="*/ 497206 h 872656"/>
                  <a:gd name="connsiteX5" fmla="*/ 412799 w 1996040"/>
                  <a:gd name="connsiteY5" fmla="*/ 422255 h 872656"/>
                  <a:gd name="connsiteX6" fmla="*/ 38045 w 1996040"/>
                  <a:gd name="connsiteY6" fmla="*/ 871960 h 872656"/>
                  <a:gd name="connsiteX7" fmla="*/ 142976 w 1996040"/>
                  <a:gd name="connsiteY7" fmla="*/ 527186 h 872656"/>
                  <a:gd name="connsiteX8" fmla="*/ 8064 w 1996040"/>
                  <a:gd name="connsiteY8" fmla="*/ 602137 h 872656"/>
                  <a:gd name="connsiteX9" fmla="*/ 427789 w 1996040"/>
                  <a:gd name="connsiteY9" fmla="*/ 182412 h 872656"/>
                  <a:gd name="connsiteX10" fmla="*/ 984195 w 1996040"/>
                  <a:gd name="connsiteY10" fmla="*/ 1125 h 872656"/>
                  <a:gd name="connsiteX11" fmla="*/ 1612012 w 1996040"/>
                  <a:gd name="connsiteY11" fmla="*/ 257363 h 872656"/>
                  <a:gd name="connsiteX12" fmla="*/ 1990826 w 1996040"/>
                  <a:gd name="connsiteY12" fmla="*/ 610089 h 872656"/>
                  <a:gd name="connsiteX0" fmla="*/ 1990826 w 1993072"/>
                  <a:gd name="connsiteY0" fmla="*/ 610089 h 872656"/>
                  <a:gd name="connsiteX1" fmla="*/ 1342199 w 1993072"/>
                  <a:gd name="connsiteY1" fmla="*/ 328014 h 872656"/>
                  <a:gd name="connsiteX2" fmla="*/ 1132327 w 1993072"/>
                  <a:gd name="connsiteY2" fmla="*/ 422255 h 872656"/>
                  <a:gd name="connsiteX3" fmla="*/ 937455 w 1993072"/>
                  <a:gd name="connsiteY3" fmla="*/ 197402 h 872656"/>
                  <a:gd name="connsiteX4" fmla="*/ 472759 w 1993072"/>
                  <a:gd name="connsiteY4" fmla="*/ 497206 h 872656"/>
                  <a:gd name="connsiteX5" fmla="*/ 412799 w 1993072"/>
                  <a:gd name="connsiteY5" fmla="*/ 422255 h 872656"/>
                  <a:gd name="connsiteX6" fmla="*/ 38045 w 1993072"/>
                  <a:gd name="connsiteY6" fmla="*/ 871960 h 872656"/>
                  <a:gd name="connsiteX7" fmla="*/ 142976 w 1993072"/>
                  <a:gd name="connsiteY7" fmla="*/ 527186 h 872656"/>
                  <a:gd name="connsiteX8" fmla="*/ 8064 w 1993072"/>
                  <a:gd name="connsiteY8" fmla="*/ 602137 h 872656"/>
                  <a:gd name="connsiteX9" fmla="*/ 427789 w 1993072"/>
                  <a:gd name="connsiteY9" fmla="*/ 182412 h 872656"/>
                  <a:gd name="connsiteX10" fmla="*/ 984195 w 1993072"/>
                  <a:gd name="connsiteY10" fmla="*/ 1125 h 872656"/>
                  <a:gd name="connsiteX11" fmla="*/ 1534938 w 1993072"/>
                  <a:gd name="connsiteY11" fmla="*/ 257363 h 872656"/>
                  <a:gd name="connsiteX12" fmla="*/ 1990826 w 1993072"/>
                  <a:gd name="connsiteY12" fmla="*/ 610089 h 872656"/>
                  <a:gd name="connsiteX0" fmla="*/ 1990826 w 2018908"/>
                  <a:gd name="connsiteY0" fmla="*/ 610089 h 872656"/>
                  <a:gd name="connsiteX1" fmla="*/ 1342199 w 2018908"/>
                  <a:gd name="connsiteY1" fmla="*/ 328014 h 872656"/>
                  <a:gd name="connsiteX2" fmla="*/ 1132327 w 2018908"/>
                  <a:gd name="connsiteY2" fmla="*/ 422255 h 872656"/>
                  <a:gd name="connsiteX3" fmla="*/ 937455 w 2018908"/>
                  <a:gd name="connsiteY3" fmla="*/ 197402 h 872656"/>
                  <a:gd name="connsiteX4" fmla="*/ 472759 w 2018908"/>
                  <a:gd name="connsiteY4" fmla="*/ 497206 h 872656"/>
                  <a:gd name="connsiteX5" fmla="*/ 412799 w 2018908"/>
                  <a:gd name="connsiteY5" fmla="*/ 422255 h 872656"/>
                  <a:gd name="connsiteX6" fmla="*/ 38045 w 2018908"/>
                  <a:gd name="connsiteY6" fmla="*/ 871960 h 872656"/>
                  <a:gd name="connsiteX7" fmla="*/ 142976 w 2018908"/>
                  <a:gd name="connsiteY7" fmla="*/ 527186 h 872656"/>
                  <a:gd name="connsiteX8" fmla="*/ 8064 w 2018908"/>
                  <a:gd name="connsiteY8" fmla="*/ 602137 h 872656"/>
                  <a:gd name="connsiteX9" fmla="*/ 427789 w 2018908"/>
                  <a:gd name="connsiteY9" fmla="*/ 182412 h 872656"/>
                  <a:gd name="connsiteX10" fmla="*/ 984195 w 2018908"/>
                  <a:gd name="connsiteY10" fmla="*/ 1125 h 872656"/>
                  <a:gd name="connsiteX11" fmla="*/ 1534938 w 2018908"/>
                  <a:gd name="connsiteY11" fmla="*/ 257363 h 872656"/>
                  <a:gd name="connsiteX12" fmla="*/ 1990826 w 2018908"/>
                  <a:gd name="connsiteY12" fmla="*/ 610089 h 872656"/>
                  <a:gd name="connsiteX0" fmla="*/ 1990826 w 2018908"/>
                  <a:gd name="connsiteY0" fmla="*/ 610089 h 872656"/>
                  <a:gd name="connsiteX1" fmla="*/ 1342199 w 2018908"/>
                  <a:gd name="connsiteY1" fmla="*/ 328014 h 872656"/>
                  <a:gd name="connsiteX2" fmla="*/ 1132327 w 2018908"/>
                  <a:gd name="connsiteY2" fmla="*/ 422255 h 872656"/>
                  <a:gd name="connsiteX3" fmla="*/ 937455 w 2018908"/>
                  <a:gd name="connsiteY3" fmla="*/ 197402 h 872656"/>
                  <a:gd name="connsiteX4" fmla="*/ 472759 w 2018908"/>
                  <a:gd name="connsiteY4" fmla="*/ 497206 h 872656"/>
                  <a:gd name="connsiteX5" fmla="*/ 412799 w 2018908"/>
                  <a:gd name="connsiteY5" fmla="*/ 422255 h 872656"/>
                  <a:gd name="connsiteX6" fmla="*/ 38045 w 2018908"/>
                  <a:gd name="connsiteY6" fmla="*/ 871960 h 872656"/>
                  <a:gd name="connsiteX7" fmla="*/ 142976 w 2018908"/>
                  <a:gd name="connsiteY7" fmla="*/ 527186 h 872656"/>
                  <a:gd name="connsiteX8" fmla="*/ 8064 w 2018908"/>
                  <a:gd name="connsiteY8" fmla="*/ 602137 h 872656"/>
                  <a:gd name="connsiteX9" fmla="*/ 427789 w 2018908"/>
                  <a:gd name="connsiteY9" fmla="*/ 182412 h 872656"/>
                  <a:gd name="connsiteX10" fmla="*/ 984195 w 2018908"/>
                  <a:gd name="connsiteY10" fmla="*/ 1125 h 872656"/>
                  <a:gd name="connsiteX11" fmla="*/ 1534938 w 2018908"/>
                  <a:gd name="connsiteY11" fmla="*/ 257363 h 872656"/>
                  <a:gd name="connsiteX12" fmla="*/ 1990826 w 2018908"/>
                  <a:gd name="connsiteY12" fmla="*/ 610089 h 872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018908" h="872656">
                    <a:moveTo>
                      <a:pt x="1990826" y="610089"/>
                    </a:moveTo>
                    <a:cubicBezTo>
                      <a:pt x="1849516" y="551213"/>
                      <a:pt x="1485282" y="359320"/>
                      <a:pt x="1342199" y="328014"/>
                    </a:cubicBezTo>
                    <a:cubicBezTo>
                      <a:pt x="1199116" y="296708"/>
                      <a:pt x="1239926" y="500547"/>
                      <a:pt x="1132327" y="422255"/>
                    </a:cubicBezTo>
                    <a:cubicBezTo>
                      <a:pt x="1024728" y="343963"/>
                      <a:pt x="1047383" y="184910"/>
                      <a:pt x="937455" y="197402"/>
                    </a:cubicBezTo>
                    <a:cubicBezTo>
                      <a:pt x="827527" y="209894"/>
                      <a:pt x="560202" y="459731"/>
                      <a:pt x="472759" y="497206"/>
                    </a:cubicBezTo>
                    <a:cubicBezTo>
                      <a:pt x="385316" y="534681"/>
                      <a:pt x="485251" y="359796"/>
                      <a:pt x="412799" y="422255"/>
                    </a:cubicBezTo>
                    <a:cubicBezTo>
                      <a:pt x="340347" y="484714"/>
                      <a:pt x="83015" y="854472"/>
                      <a:pt x="38045" y="871960"/>
                    </a:cubicBezTo>
                    <a:cubicBezTo>
                      <a:pt x="-6925" y="889448"/>
                      <a:pt x="147973" y="572156"/>
                      <a:pt x="142976" y="527186"/>
                    </a:cubicBezTo>
                    <a:cubicBezTo>
                      <a:pt x="137979" y="482216"/>
                      <a:pt x="-39405" y="659599"/>
                      <a:pt x="8064" y="602137"/>
                    </a:cubicBezTo>
                    <a:cubicBezTo>
                      <a:pt x="55533" y="544675"/>
                      <a:pt x="265101" y="282581"/>
                      <a:pt x="427789" y="182412"/>
                    </a:cubicBezTo>
                    <a:cubicBezTo>
                      <a:pt x="590477" y="82243"/>
                      <a:pt x="786824" y="-11367"/>
                      <a:pt x="984195" y="1125"/>
                    </a:cubicBezTo>
                    <a:cubicBezTo>
                      <a:pt x="1181565" y="13617"/>
                      <a:pt x="1367166" y="155869"/>
                      <a:pt x="1534938" y="257363"/>
                    </a:cubicBezTo>
                    <a:cubicBezTo>
                      <a:pt x="1702710" y="358857"/>
                      <a:pt x="2132136" y="668965"/>
                      <a:pt x="1990826" y="610089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3301" name="자유형: 도형 3300">
                <a:extLst>
                  <a:ext uri="{FF2B5EF4-FFF2-40B4-BE49-F238E27FC236}">
                    <a16:creationId xmlns:a16="http://schemas.microsoft.com/office/drawing/2014/main" id="{9A770647-D053-55E3-D9A6-0AFB74E17832}"/>
                  </a:ext>
                </a:extLst>
              </p:cNvPr>
              <p:cNvSpPr/>
              <p:nvPr/>
            </p:nvSpPr>
            <p:spPr>
              <a:xfrm>
                <a:off x="6019285" y="4200525"/>
                <a:ext cx="76715" cy="203046"/>
              </a:xfrm>
              <a:custGeom>
                <a:avLst/>
                <a:gdLst>
                  <a:gd name="connsiteX0" fmla="*/ 143390 w 146013"/>
                  <a:gd name="connsiteY0" fmla="*/ 81 h 203127"/>
                  <a:gd name="connsiteX1" fmla="*/ 86240 w 146013"/>
                  <a:gd name="connsiteY1" fmla="*/ 190581 h 203127"/>
                  <a:gd name="connsiteX2" fmla="*/ 515 w 146013"/>
                  <a:gd name="connsiteY2" fmla="*/ 166769 h 203127"/>
                  <a:gd name="connsiteX3" fmla="*/ 143390 w 146013"/>
                  <a:gd name="connsiteY3" fmla="*/ 81 h 2031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6013" h="203127">
                    <a:moveTo>
                      <a:pt x="143390" y="81"/>
                    </a:moveTo>
                    <a:cubicBezTo>
                      <a:pt x="157677" y="4050"/>
                      <a:pt x="110052" y="162800"/>
                      <a:pt x="86240" y="190581"/>
                    </a:cubicBezTo>
                    <a:cubicBezTo>
                      <a:pt x="62428" y="218362"/>
                      <a:pt x="-6629" y="195344"/>
                      <a:pt x="515" y="166769"/>
                    </a:cubicBezTo>
                    <a:cubicBezTo>
                      <a:pt x="7659" y="138194"/>
                      <a:pt x="129103" y="-3888"/>
                      <a:pt x="143390" y="8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02" name="자유형: 도형 3301">
                <a:extLst>
                  <a:ext uri="{FF2B5EF4-FFF2-40B4-BE49-F238E27FC236}">
                    <a16:creationId xmlns:a16="http://schemas.microsoft.com/office/drawing/2014/main" id="{239DA5AE-75AF-CF42-B471-732AAC242CDD}"/>
                  </a:ext>
                </a:extLst>
              </p:cNvPr>
              <p:cNvSpPr/>
              <p:nvPr/>
            </p:nvSpPr>
            <p:spPr>
              <a:xfrm>
                <a:off x="5558345" y="4473906"/>
                <a:ext cx="76967" cy="124210"/>
              </a:xfrm>
              <a:custGeom>
                <a:avLst/>
                <a:gdLst>
                  <a:gd name="connsiteX0" fmla="*/ 143390 w 146013"/>
                  <a:gd name="connsiteY0" fmla="*/ 81 h 203127"/>
                  <a:gd name="connsiteX1" fmla="*/ 86240 w 146013"/>
                  <a:gd name="connsiteY1" fmla="*/ 190581 h 203127"/>
                  <a:gd name="connsiteX2" fmla="*/ 515 w 146013"/>
                  <a:gd name="connsiteY2" fmla="*/ 166769 h 203127"/>
                  <a:gd name="connsiteX3" fmla="*/ 143390 w 146013"/>
                  <a:gd name="connsiteY3" fmla="*/ 81 h 203127"/>
                  <a:gd name="connsiteX0" fmla="*/ 143390 w 148164"/>
                  <a:gd name="connsiteY0" fmla="*/ 81 h 203127"/>
                  <a:gd name="connsiteX1" fmla="*/ 86240 w 148164"/>
                  <a:gd name="connsiteY1" fmla="*/ 190581 h 203127"/>
                  <a:gd name="connsiteX2" fmla="*/ 515 w 148164"/>
                  <a:gd name="connsiteY2" fmla="*/ 166769 h 203127"/>
                  <a:gd name="connsiteX3" fmla="*/ 143390 w 148164"/>
                  <a:gd name="connsiteY3" fmla="*/ 81 h 203127"/>
                  <a:gd name="connsiteX0" fmla="*/ 155404 w 160996"/>
                  <a:gd name="connsiteY0" fmla="*/ 514 h 198703"/>
                  <a:gd name="connsiteX1" fmla="*/ 98254 w 160996"/>
                  <a:gd name="connsiteY1" fmla="*/ 191014 h 198703"/>
                  <a:gd name="connsiteX2" fmla="*/ 444 w 160996"/>
                  <a:gd name="connsiteY2" fmla="*/ 135933 h 198703"/>
                  <a:gd name="connsiteX3" fmla="*/ 155404 w 160996"/>
                  <a:gd name="connsiteY3" fmla="*/ 514 h 198703"/>
                  <a:gd name="connsiteX0" fmla="*/ 155404 w 160996"/>
                  <a:gd name="connsiteY0" fmla="*/ 727 h 203877"/>
                  <a:gd name="connsiteX1" fmla="*/ 98254 w 160996"/>
                  <a:gd name="connsiteY1" fmla="*/ 191227 h 203877"/>
                  <a:gd name="connsiteX2" fmla="*/ 444 w 160996"/>
                  <a:gd name="connsiteY2" fmla="*/ 136146 h 203877"/>
                  <a:gd name="connsiteX3" fmla="*/ 155404 w 160996"/>
                  <a:gd name="connsiteY3" fmla="*/ 727 h 2038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0996" h="203877">
                    <a:moveTo>
                      <a:pt x="155404" y="727"/>
                    </a:moveTo>
                    <a:cubicBezTo>
                      <a:pt x="171706" y="9907"/>
                      <a:pt x="152281" y="132177"/>
                      <a:pt x="98254" y="191227"/>
                    </a:cubicBezTo>
                    <a:cubicBezTo>
                      <a:pt x="74442" y="219008"/>
                      <a:pt x="-6701" y="201201"/>
                      <a:pt x="444" y="136146"/>
                    </a:cubicBezTo>
                    <a:cubicBezTo>
                      <a:pt x="7589" y="71091"/>
                      <a:pt x="139102" y="-8453"/>
                      <a:pt x="155404" y="727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03" name="자유형: 도형 3302">
                <a:extLst>
                  <a:ext uri="{FF2B5EF4-FFF2-40B4-BE49-F238E27FC236}">
                    <a16:creationId xmlns:a16="http://schemas.microsoft.com/office/drawing/2014/main" id="{72A9901D-1596-18A7-1F0D-FCE2B62BECD2}"/>
                  </a:ext>
                </a:extLst>
              </p:cNvPr>
              <p:cNvSpPr/>
              <p:nvPr/>
            </p:nvSpPr>
            <p:spPr>
              <a:xfrm>
                <a:off x="5573970" y="4090947"/>
                <a:ext cx="45719" cy="73752"/>
              </a:xfrm>
              <a:custGeom>
                <a:avLst/>
                <a:gdLst>
                  <a:gd name="connsiteX0" fmla="*/ 143390 w 146013"/>
                  <a:gd name="connsiteY0" fmla="*/ 81 h 203127"/>
                  <a:gd name="connsiteX1" fmla="*/ 86240 w 146013"/>
                  <a:gd name="connsiteY1" fmla="*/ 190581 h 203127"/>
                  <a:gd name="connsiteX2" fmla="*/ 515 w 146013"/>
                  <a:gd name="connsiteY2" fmla="*/ 166769 h 203127"/>
                  <a:gd name="connsiteX3" fmla="*/ 143390 w 146013"/>
                  <a:gd name="connsiteY3" fmla="*/ 81 h 2031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6013" h="203127">
                    <a:moveTo>
                      <a:pt x="143390" y="81"/>
                    </a:moveTo>
                    <a:cubicBezTo>
                      <a:pt x="157677" y="4050"/>
                      <a:pt x="110052" y="162800"/>
                      <a:pt x="86240" y="190581"/>
                    </a:cubicBezTo>
                    <a:cubicBezTo>
                      <a:pt x="62428" y="218362"/>
                      <a:pt x="-6629" y="195344"/>
                      <a:pt x="515" y="166769"/>
                    </a:cubicBezTo>
                    <a:cubicBezTo>
                      <a:pt x="7659" y="138194"/>
                      <a:pt x="129103" y="-3888"/>
                      <a:pt x="143390" y="8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04" name="자유형: 도형 3303">
                <a:extLst>
                  <a:ext uri="{FF2B5EF4-FFF2-40B4-BE49-F238E27FC236}">
                    <a16:creationId xmlns:a16="http://schemas.microsoft.com/office/drawing/2014/main" id="{F5661C06-F2F7-C950-BD70-4904044403EE}"/>
                  </a:ext>
                </a:extLst>
              </p:cNvPr>
              <p:cNvSpPr/>
              <p:nvPr/>
            </p:nvSpPr>
            <p:spPr>
              <a:xfrm>
                <a:off x="5672158" y="4164699"/>
                <a:ext cx="36000" cy="36000"/>
              </a:xfrm>
              <a:custGeom>
                <a:avLst/>
                <a:gdLst>
                  <a:gd name="connsiteX0" fmla="*/ 143390 w 146013"/>
                  <a:gd name="connsiteY0" fmla="*/ 81 h 203127"/>
                  <a:gd name="connsiteX1" fmla="*/ 86240 w 146013"/>
                  <a:gd name="connsiteY1" fmla="*/ 190581 h 203127"/>
                  <a:gd name="connsiteX2" fmla="*/ 515 w 146013"/>
                  <a:gd name="connsiteY2" fmla="*/ 166769 h 203127"/>
                  <a:gd name="connsiteX3" fmla="*/ 143390 w 146013"/>
                  <a:gd name="connsiteY3" fmla="*/ 81 h 2031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6013" h="203127">
                    <a:moveTo>
                      <a:pt x="143390" y="81"/>
                    </a:moveTo>
                    <a:cubicBezTo>
                      <a:pt x="157677" y="4050"/>
                      <a:pt x="110052" y="162800"/>
                      <a:pt x="86240" y="190581"/>
                    </a:cubicBezTo>
                    <a:cubicBezTo>
                      <a:pt x="62428" y="218362"/>
                      <a:pt x="-6629" y="195344"/>
                      <a:pt x="515" y="166769"/>
                    </a:cubicBezTo>
                    <a:cubicBezTo>
                      <a:pt x="7659" y="138194"/>
                      <a:pt x="129103" y="-3888"/>
                      <a:pt x="143390" y="8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3086" name="사각형: 둥근 모서리 3085">
            <a:extLst>
              <a:ext uri="{FF2B5EF4-FFF2-40B4-BE49-F238E27FC236}">
                <a16:creationId xmlns:a16="http://schemas.microsoft.com/office/drawing/2014/main" id="{41F0E6D5-D2A2-870E-2A91-1F076FB0FAAC}"/>
              </a:ext>
            </a:extLst>
          </p:cNvPr>
          <p:cNvSpPr/>
          <p:nvPr/>
        </p:nvSpPr>
        <p:spPr>
          <a:xfrm>
            <a:off x="-280948" y="5794377"/>
            <a:ext cx="9942540" cy="3055988"/>
          </a:xfrm>
          <a:custGeom>
            <a:avLst/>
            <a:gdLst>
              <a:gd name="connsiteX0" fmla="*/ 0 w 9474199"/>
              <a:gd name="connsiteY0" fmla="*/ 202170 h 2127436"/>
              <a:gd name="connsiteX1" fmla="*/ 202170 w 9474199"/>
              <a:gd name="connsiteY1" fmla="*/ 0 h 2127436"/>
              <a:gd name="connsiteX2" fmla="*/ 9272029 w 9474199"/>
              <a:gd name="connsiteY2" fmla="*/ 0 h 2127436"/>
              <a:gd name="connsiteX3" fmla="*/ 9474199 w 9474199"/>
              <a:gd name="connsiteY3" fmla="*/ 202170 h 2127436"/>
              <a:gd name="connsiteX4" fmla="*/ 9474199 w 9474199"/>
              <a:gd name="connsiteY4" fmla="*/ 1925266 h 2127436"/>
              <a:gd name="connsiteX5" fmla="*/ 9272029 w 9474199"/>
              <a:gd name="connsiteY5" fmla="*/ 2127436 h 2127436"/>
              <a:gd name="connsiteX6" fmla="*/ 202170 w 9474199"/>
              <a:gd name="connsiteY6" fmla="*/ 2127436 h 2127436"/>
              <a:gd name="connsiteX7" fmla="*/ 0 w 9474199"/>
              <a:gd name="connsiteY7" fmla="*/ 1925266 h 2127436"/>
              <a:gd name="connsiteX8" fmla="*/ 0 w 9474199"/>
              <a:gd name="connsiteY8" fmla="*/ 202170 h 2127436"/>
              <a:gd name="connsiteX0" fmla="*/ 0 w 9474199"/>
              <a:gd name="connsiteY0" fmla="*/ 202170 h 2127436"/>
              <a:gd name="connsiteX1" fmla="*/ 608570 w 9474199"/>
              <a:gd name="connsiteY1" fmla="*/ 12700 h 2127436"/>
              <a:gd name="connsiteX2" fmla="*/ 9272029 w 9474199"/>
              <a:gd name="connsiteY2" fmla="*/ 0 h 2127436"/>
              <a:gd name="connsiteX3" fmla="*/ 9474199 w 9474199"/>
              <a:gd name="connsiteY3" fmla="*/ 202170 h 2127436"/>
              <a:gd name="connsiteX4" fmla="*/ 9474199 w 9474199"/>
              <a:gd name="connsiteY4" fmla="*/ 1925266 h 2127436"/>
              <a:gd name="connsiteX5" fmla="*/ 9272029 w 9474199"/>
              <a:gd name="connsiteY5" fmla="*/ 2127436 h 2127436"/>
              <a:gd name="connsiteX6" fmla="*/ 202170 w 9474199"/>
              <a:gd name="connsiteY6" fmla="*/ 2127436 h 2127436"/>
              <a:gd name="connsiteX7" fmla="*/ 0 w 9474199"/>
              <a:gd name="connsiteY7" fmla="*/ 1925266 h 2127436"/>
              <a:gd name="connsiteX8" fmla="*/ 0 w 9474199"/>
              <a:gd name="connsiteY8" fmla="*/ 202170 h 2127436"/>
              <a:gd name="connsiteX0" fmla="*/ 165100 w 9474199"/>
              <a:gd name="connsiteY0" fmla="*/ 633970 h 2127436"/>
              <a:gd name="connsiteX1" fmla="*/ 608570 w 9474199"/>
              <a:gd name="connsiteY1" fmla="*/ 12700 h 2127436"/>
              <a:gd name="connsiteX2" fmla="*/ 9272029 w 9474199"/>
              <a:gd name="connsiteY2" fmla="*/ 0 h 2127436"/>
              <a:gd name="connsiteX3" fmla="*/ 9474199 w 9474199"/>
              <a:gd name="connsiteY3" fmla="*/ 202170 h 2127436"/>
              <a:gd name="connsiteX4" fmla="*/ 9474199 w 9474199"/>
              <a:gd name="connsiteY4" fmla="*/ 1925266 h 2127436"/>
              <a:gd name="connsiteX5" fmla="*/ 9272029 w 9474199"/>
              <a:gd name="connsiteY5" fmla="*/ 2127436 h 2127436"/>
              <a:gd name="connsiteX6" fmla="*/ 202170 w 9474199"/>
              <a:gd name="connsiteY6" fmla="*/ 2127436 h 2127436"/>
              <a:gd name="connsiteX7" fmla="*/ 0 w 9474199"/>
              <a:gd name="connsiteY7" fmla="*/ 1925266 h 2127436"/>
              <a:gd name="connsiteX8" fmla="*/ 165100 w 9474199"/>
              <a:gd name="connsiteY8" fmla="*/ 633970 h 2127436"/>
              <a:gd name="connsiteX0" fmla="*/ 111760 w 9474199"/>
              <a:gd name="connsiteY0" fmla="*/ 992110 h 2127436"/>
              <a:gd name="connsiteX1" fmla="*/ 608570 w 9474199"/>
              <a:gd name="connsiteY1" fmla="*/ 12700 h 2127436"/>
              <a:gd name="connsiteX2" fmla="*/ 9272029 w 9474199"/>
              <a:gd name="connsiteY2" fmla="*/ 0 h 2127436"/>
              <a:gd name="connsiteX3" fmla="*/ 9474199 w 9474199"/>
              <a:gd name="connsiteY3" fmla="*/ 202170 h 2127436"/>
              <a:gd name="connsiteX4" fmla="*/ 9474199 w 9474199"/>
              <a:gd name="connsiteY4" fmla="*/ 1925266 h 2127436"/>
              <a:gd name="connsiteX5" fmla="*/ 9272029 w 9474199"/>
              <a:gd name="connsiteY5" fmla="*/ 2127436 h 2127436"/>
              <a:gd name="connsiteX6" fmla="*/ 202170 w 9474199"/>
              <a:gd name="connsiteY6" fmla="*/ 2127436 h 2127436"/>
              <a:gd name="connsiteX7" fmla="*/ 0 w 9474199"/>
              <a:gd name="connsiteY7" fmla="*/ 1925266 h 2127436"/>
              <a:gd name="connsiteX8" fmla="*/ 111760 w 9474199"/>
              <a:gd name="connsiteY8" fmla="*/ 992110 h 2127436"/>
              <a:gd name="connsiteX0" fmla="*/ 111760 w 9474199"/>
              <a:gd name="connsiteY0" fmla="*/ 1106410 h 2127436"/>
              <a:gd name="connsiteX1" fmla="*/ 608570 w 9474199"/>
              <a:gd name="connsiteY1" fmla="*/ 12700 h 2127436"/>
              <a:gd name="connsiteX2" fmla="*/ 9272029 w 9474199"/>
              <a:gd name="connsiteY2" fmla="*/ 0 h 2127436"/>
              <a:gd name="connsiteX3" fmla="*/ 9474199 w 9474199"/>
              <a:gd name="connsiteY3" fmla="*/ 202170 h 2127436"/>
              <a:gd name="connsiteX4" fmla="*/ 9474199 w 9474199"/>
              <a:gd name="connsiteY4" fmla="*/ 1925266 h 2127436"/>
              <a:gd name="connsiteX5" fmla="*/ 9272029 w 9474199"/>
              <a:gd name="connsiteY5" fmla="*/ 2127436 h 2127436"/>
              <a:gd name="connsiteX6" fmla="*/ 202170 w 9474199"/>
              <a:gd name="connsiteY6" fmla="*/ 2127436 h 2127436"/>
              <a:gd name="connsiteX7" fmla="*/ 0 w 9474199"/>
              <a:gd name="connsiteY7" fmla="*/ 1925266 h 2127436"/>
              <a:gd name="connsiteX8" fmla="*/ 111760 w 9474199"/>
              <a:gd name="connsiteY8" fmla="*/ 1106410 h 2127436"/>
              <a:gd name="connsiteX0" fmla="*/ 111760 w 9474199"/>
              <a:gd name="connsiteY0" fmla="*/ 1106410 h 2127436"/>
              <a:gd name="connsiteX1" fmla="*/ 608570 w 9474199"/>
              <a:gd name="connsiteY1" fmla="*/ 12700 h 2127436"/>
              <a:gd name="connsiteX2" fmla="*/ 8677669 w 9474199"/>
              <a:gd name="connsiteY2" fmla="*/ 0 h 2127436"/>
              <a:gd name="connsiteX3" fmla="*/ 9474199 w 9474199"/>
              <a:gd name="connsiteY3" fmla="*/ 202170 h 2127436"/>
              <a:gd name="connsiteX4" fmla="*/ 9474199 w 9474199"/>
              <a:gd name="connsiteY4" fmla="*/ 1925266 h 2127436"/>
              <a:gd name="connsiteX5" fmla="*/ 9272029 w 9474199"/>
              <a:gd name="connsiteY5" fmla="*/ 2127436 h 2127436"/>
              <a:gd name="connsiteX6" fmla="*/ 202170 w 9474199"/>
              <a:gd name="connsiteY6" fmla="*/ 2127436 h 2127436"/>
              <a:gd name="connsiteX7" fmla="*/ 0 w 9474199"/>
              <a:gd name="connsiteY7" fmla="*/ 1925266 h 2127436"/>
              <a:gd name="connsiteX8" fmla="*/ 111760 w 9474199"/>
              <a:gd name="connsiteY8" fmla="*/ 1106410 h 2127436"/>
              <a:gd name="connsiteX0" fmla="*/ 111760 w 9481819"/>
              <a:gd name="connsiteY0" fmla="*/ 1106410 h 2127436"/>
              <a:gd name="connsiteX1" fmla="*/ 608570 w 9481819"/>
              <a:gd name="connsiteY1" fmla="*/ 12700 h 2127436"/>
              <a:gd name="connsiteX2" fmla="*/ 8677669 w 9481819"/>
              <a:gd name="connsiteY2" fmla="*/ 0 h 2127436"/>
              <a:gd name="connsiteX3" fmla="*/ 9481819 w 9481819"/>
              <a:gd name="connsiteY3" fmla="*/ 1208010 h 2127436"/>
              <a:gd name="connsiteX4" fmla="*/ 9474199 w 9481819"/>
              <a:gd name="connsiteY4" fmla="*/ 1925266 h 2127436"/>
              <a:gd name="connsiteX5" fmla="*/ 9272029 w 9481819"/>
              <a:gd name="connsiteY5" fmla="*/ 2127436 h 2127436"/>
              <a:gd name="connsiteX6" fmla="*/ 202170 w 9481819"/>
              <a:gd name="connsiteY6" fmla="*/ 2127436 h 2127436"/>
              <a:gd name="connsiteX7" fmla="*/ 0 w 9481819"/>
              <a:gd name="connsiteY7" fmla="*/ 1925266 h 2127436"/>
              <a:gd name="connsiteX8" fmla="*/ 111760 w 9481819"/>
              <a:gd name="connsiteY8" fmla="*/ 1106410 h 2127436"/>
              <a:gd name="connsiteX0" fmla="*/ 111760 w 9481819"/>
              <a:gd name="connsiteY0" fmla="*/ 1106410 h 2127436"/>
              <a:gd name="connsiteX1" fmla="*/ 608570 w 9481819"/>
              <a:gd name="connsiteY1" fmla="*/ 12700 h 2127436"/>
              <a:gd name="connsiteX2" fmla="*/ 8677669 w 9481819"/>
              <a:gd name="connsiteY2" fmla="*/ 0 h 2127436"/>
              <a:gd name="connsiteX3" fmla="*/ 9481819 w 9481819"/>
              <a:gd name="connsiteY3" fmla="*/ 1208010 h 2127436"/>
              <a:gd name="connsiteX4" fmla="*/ 9474199 w 9481819"/>
              <a:gd name="connsiteY4" fmla="*/ 1925266 h 2127436"/>
              <a:gd name="connsiteX5" fmla="*/ 9272029 w 9481819"/>
              <a:gd name="connsiteY5" fmla="*/ 2127436 h 2127436"/>
              <a:gd name="connsiteX6" fmla="*/ 202170 w 9481819"/>
              <a:gd name="connsiteY6" fmla="*/ 2127436 h 2127436"/>
              <a:gd name="connsiteX7" fmla="*/ 0 w 9481819"/>
              <a:gd name="connsiteY7" fmla="*/ 1925266 h 2127436"/>
              <a:gd name="connsiteX8" fmla="*/ 111760 w 9481819"/>
              <a:gd name="connsiteY8" fmla="*/ 1106410 h 2127436"/>
              <a:gd name="connsiteX0" fmla="*/ 111760 w 9481819"/>
              <a:gd name="connsiteY0" fmla="*/ 1106410 h 2127436"/>
              <a:gd name="connsiteX1" fmla="*/ 608570 w 9481819"/>
              <a:gd name="connsiteY1" fmla="*/ 12700 h 2127436"/>
              <a:gd name="connsiteX2" fmla="*/ 8677669 w 9481819"/>
              <a:gd name="connsiteY2" fmla="*/ 0 h 2127436"/>
              <a:gd name="connsiteX3" fmla="*/ 9481819 w 9481819"/>
              <a:gd name="connsiteY3" fmla="*/ 1208010 h 2127436"/>
              <a:gd name="connsiteX4" fmla="*/ 9474199 w 9481819"/>
              <a:gd name="connsiteY4" fmla="*/ 1925266 h 2127436"/>
              <a:gd name="connsiteX5" fmla="*/ 9272029 w 9481819"/>
              <a:gd name="connsiteY5" fmla="*/ 2127436 h 2127436"/>
              <a:gd name="connsiteX6" fmla="*/ 202170 w 9481819"/>
              <a:gd name="connsiteY6" fmla="*/ 2127436 h 2127436"/>
              <a:gd name="connsiteX7" fmla="*/ 0 w 9481819"/>
              <a:gd name="connsiteY7" fmla="*/ 1925266 h 2127436"/>
              <a:gd name="connsiteX8" fmla="*/ 111760 w 9481819"/>
              <a:gd name="connsiteY8" fmla="*/ 1106410 h 2127436"/>
              <a:gd name="connsiteX0" fmla="*/ 111760 w 9474199"/>
              <a:gd name="connsiteY0" fmla="*/ 1106410 h 2127436"/>
              <a:gd name="connsiteX1" fmla="*/ 608570 w 9474199"/>
              <a:gd name="connsiteY1" fmla="*/ 12700 h 2127436"/>
              <a:gd name="connsiteX2" fmla="*/ 8677669 w 9474199"/>
              <a:gd name="connsiteY2" fmla="*/ 0 h 2127436"/>
              <a:gd name="connsiteX3" fmla="*/ 9354819 w 9474199"/>
              <a:gd name="connsiteY3" fmla="*/ 1690610 h 2127436"/>
              <a:gd name="connsiteX4" fmla="*/ 9474199 w 9474199"/>
              <a:gd name="connsiteY4" fmla="*/ 1925266 h 2127436"/>
              <a:gd name="connsiteX5" fmla="*/ 9272029 w 9474199"/>
              <a:gd name="connsiteY5" fmla="*/ 2127436 h 2127436"/>
              <a:gd name="connsiteX6" fmla="*/ 202170 w 9474199"/>
              <a:gd name="connsiteY6" fmla="*/ 2127436 h 2127436"/>
              <a:gd name="connsiteX7" fmla="*/ 0 w 9474199"/>
              <a:gd name="connsiteY7" fmla="*/ 1925266 h 2127436"/>
              <a:gd name="connsiteX8" fmla="*/ 111760 w 9474199"/>
              <a:gd name="connsiteY8" fmla="*/ 1106410 h 2127436"/>
              <a:gd name="connsiteX0" fmla="*/ 111760 w 9474199"/>
              <a:gd name="connsiteY0" fmla="*/ 1525510 h 2127436"/>
              <a:gd name="connsiteX1" fmla="*/ 608570 w 9474199"/>
              <a:gd name="connsiteY1" fmla="*/ 12700 h 2127436"/>
              <a:gd name="connsiteX2" fmla="*/ 8677669 w 9474199"/>
              <a:gd name="connsiteY2" fmla="*/ 0 h 2127436"/>
              <a:gd name="connsiteX3" fmla="*/ 9354819 w 9474199"/>
              <a:gd name="connsiteY3" fmla="*/ 1690610 h 2127436"/>
              <a:gd name="connsiteX4" fmla="*/ 9474199 w 9474199"/>
              <a:gd name="connsiteY4" fmla="*/ 1925266 h 2127436"/>
              <a:gd name="connsiteX5" fmla="*/ 9272029 w 9474199"/>
              <a:gd name="connsiteY5" fmla="*/ 2127436 h 2127436"/>
              <a:gd name="connsiteX6" fmla="*/ 202170 w 9474199"/>
              <a:gd name="connsiteY6" fmla="*/ 2127436 h 2127436"/>
              <a:gd name="connsiteX7" fmla="*/ 0 w 9474199"/>
              <a:gd name="connsiteY7" fmla="*/ 1925266 h 2127436"/>
              <a:gd name="connsiteX8" fmla="*/ 111760 w 9474199"/>
              <a:gd name="connsiteY8" fmla="*/ 1525510 h 2127436"/>
              <a:gd name="connsiteX0" fmla="*/ 111760 w 9474199"/>
              <a:gd name="connsiteY0" fmla="*/ 1525510 h 2127436"/>
              <a:gd name="connsiteX1" fmla="*/ 910202 w 9474199"/>
              <a:gd name="connsiteY1" fmla="*/ 12700 h 2127436"/>
              <a:gd name="connsiteX2" fmla="*/ 8677669 w 9474199"/>
              <a:gd name="connsiteY2" fmla="*/ 0 h 2127436"/>
              <a:gd name="connsiteX3" fmla="*/ 9354819 w 9474199"/>
              <a:gd name="connsiteY3" fmla="*/ 1690610 h 2127436"/>
              <a:gd name="connsiteX4" fmla="*/ 9474199 w 9474199"/>
              <a:gd name="connsiteY4" fmla="*/ 1925266 h 2127436"/>
              <a:gd name="connsiteX5" fmla="*/ 9272029 w 9474199"/>
              <a:gd name="connsiteY5" fmla="*/ 2127436 h 2127436"/>
              <a:gd name="connsiteX6" fmla="*/ 202170 w 9474199"/>
              <a:gd name="connsiteY6" fmla="*/ 2127436 h 2127436"/>
              <a:gd name="connsiteX7" fmla="*/ 0 w 9474199"/>
              <a:gd name="connsiteY7" fmla="*/ 1925266 h 2127436"/>
              <a:gd name="connsiteX8" fmla="*/ 111760 w 9474199"/>
              <a:gd name="connsiteY8" fmla="*/ 1525510 h 2127436"/>
              <a:gd name="connsiteX0" fmla="*/ 111760 w 9474199"/>
              <a:gd name="connsiteY0" fmla="*/ 1525510 h 2127436"/>
              <a:gd name="connsiteX1" fmla="*/ 910202 w 9474199"/>
              <a:gd name="connsiteY1" fmla="*/ 12700 h 2127436"/>
              <a:gd name="connsiteX2" fmla="*/ 8581695 w 9474199"/>
              <a:gd name="connsiteY2" fmla="*/ 0 h 2127436"/>
              <a:gd name="connsiteX3" fmla="*/ 9354819 w 9474199"/>
              <a:gd name="connsiteY3" fmla="*/ 1690610 h 2127436"/>
              <a:gd name="connsiteX4" fmla="*/ 9474199 w 9474199"/>
              <a:gd name="connsiteY4" fmla="*/ 1925266 h 2127436"/>
              <a:gd name="connsiteX5" fmla="*/ 9272029 w 9474199"/>
              <a:gd name="connsiteY5" fmla="*/ 2127436 h 2127436"/>
              <a:gd name="connsiteX6" fmla="*/ 202170 w 9474199"/>
              <a:gd name="connsiteY6" fmla="*/ 2127436 h 2127436"/>
              <a:gd name="connsiteX7" fmla="*/ 0 w 9474199"/>
              <a:gd name="connsiteY7" fmla="*/ 1925266 h 2127436"/>
              <a:gd name="connsiteX8" fmla="*/ 111760 w 9474199"/>
              <a:gd name="connsiteY8" fmla="*/ 1525510 h 2127436"/>
              <a:gd name="connsiteX0" fmla="*/ 221445 w 9474199"/>
              <a:gd name="connsiteY0" fmla="*/ 1627034 h 2127436"/>
              <a:gd name="connsiteX1" fmla="*/ 910202 w 9474199"/>
              <a:gd name="connsiteY1" fmla="*/ 12700 h 2127436"/>
              <a:gd name="connsiteX2" fmla="*/ 8581695 w 9474199"/>
              <a:gd name="connsiteY2" fmla="*/ 0 h 2127436"/>
              <a:gd name="connsiteX3" fmla="*/ 9354819 w 9474199"/>
              <a:gd name="connsiteY3" fmla="*/ 1690610 h 2127436"/>
              <a:gd name="connsiteX4" fmla="*/ 9474199 w 9474199"/>
              <a:gd name="connsiteY4" fmla="*/ 1925266 h 2127436"/>
              <a:gd name="connsiteX5" fmla="*/ 9272029 w 9474199"/>
              <a:gd name="connsiteY5" fmla="*/ 2127436 h 2127436"/>
              <a:gd name="connsiteX6" fmla="*/ 202170 w 9474199"/>
              <a:gd name="connsiteY6" fmla="*/ 2127436 h 2127436"/>
              <a:gd name="connsiteX7" fmla="*/ 0 w 9474199"/>
              <a:gd name="connsiteY7" fmla="*/ 1925266 h 2127436"/>
              <a:gd name="connsiteX8" fmla="*/ 221445 w 9474199"/>
              <a:gd name="connsiteY8" fmla="*/ 1627034 h 2127436"/>
              <a:gd name="connsiteX0" fmla="*/ 111761 w 9474199"/>
              <a:gd name="connsiteY0" fmla="*/ 1880844 h 2127436"/>
              <a:gd name="connsiteX1" fmla="*/ 910202 w 9474199"/>
              <a:gd name="connsiteY1" fmla="*/ 12700 h 2127436"/>
              <a:gd name="connsiteX2" fmla="*/ 8581695 w 9474199"/>
              <a:gd name="connsiteY2" fmla="*/ 0 h 2127436"/>
              <a:gd name="connsiteX3" fmla="*/ 9354819 w 9474199"/>
              <a:gd name="connsiteY3" fmla="*/ 1690610 h 2127436"/>
              <a:gd name="connsiteX4" fmla="*/ 9474199 w 9474199"/>
              <a:gd name="connsiteY4" fmla="*/ 1925266 h 2127436"/>
              <a:gd name="connsiteX5" fmla="*/ 9272029 w 9474199"/>
              <a:gd name="connsiteY5" fmla="*/ 2127436 h 2127436"/>
              <a:gd name="connsiteX6" fmla="*/ 202170 w 9474199"/>
              <a:gd name="connsiteY6" fmla="*/ 2127436 h 2127436"/>
              <a:gd name="connsiteX7" fmla="*/ 0 w 9474199"/>
              <a:gd name="connsiteY7" fmla="*/ 1925266 h 2127436"/>
              <a:gd name="connsiteX8" fmla="*/ 111761 w 9474199"/>
              <a:gd name="connsiteY8" fmla="*/ 1880844 h 2127436"/>
              <a:gd name="connsiteX0" fmla="*/ 43209 w 9405647"/>
              <a:gd name="connsiteY0" fmla="*/ 1880844 h 2127734"/>
              <a:gd name="connsiteX1" fmla="*/ 841650 w 9405647"/>
              <a:gd name="connsiteY1" fmla="*/ 12700 h 2127734"/>
              <a:gd name="connsiteX2" fmla="*/ 8513143 w 9405647"/>
              <a:gd name="connsiteY2" fmla="*/ 0 h 2127734"/>
              <a:gd name="connsiteX3" fmla="*/ 9286267 w 9405647"/>
              <a:gd name="connsiteY3" fmla="*/ 1690610 h 2127734"/>
              <a:gd name="connsiteX4" fmla="*/ 9405647 w 9405647"/>
              <a:gd name="connsiteY4" fmla="*/ 1925266 h 2127734"/>
              <a:gd name="connsiteX5" fmla="*/ 9203477 w 9405647"/>
              <a:gd name="connsiteY5" fmla="*/ 2127436 h 2127734"/>
              <a:gd name="connsiteX6" fmla="*/ 133618 w 9405647"/>
              <a:gd name="connsiteY6" fmla="*/ 2127436 h 2127734"/>
              <a:gd name="connsiteX7" fmla="*/ 0 w 9405647"/>
              <a:gd name="connsiteY7" fmla="*/ 2026790 h 2127734"/>
              <a:gd name="connsiteX8" fmla="*/ 43209 w 9405647"/>
              <a:gd name="connsiteY8" fmla="*/ 1880844 h 2127734"/>
              <a:gd name="connsiteX0" fmla="*/ 43209 w 9405647"/>
              <a:gd name="connsiteY0" fmla="*/ 1880844 h 2137588"/>
              <a:gd name="connsiteX1" fmla="*/ 841650 w 9405647"/>
              <a:gd name="connsiteY1" fmla="*/ 12700 h 2137588"/>
              <a:gd name="connsiteX2" fmla="*/ 8513143 w 9405647"/>
              <a:gd name="connsiteY2" fmla="*/ 0 h 2137588"/>
              <a:gd name="connsiteX3" fmla="*/ 9286267 w 9405647"/>
              <a:gd name="connsiteY3" fmla="*/ 1690610 h 2137588"/>
              <a:gd name="connsiteX4" fmla="*/ 9405647 w 9405647"/>
              <a:gd name="connsiteY4" fmla="*/ 1925266 h 2137588"/>
              <a:gd name="connsiteX5" fmla="*/ 9203477 w 9405647"/>
              <a:gd name="connsiteY5" fmla="*/ 2127436 h 2137588"/>
              <a:gd name="connsiteX6" fmla="*/ 270723 w 9405647"/>
              <a:gd name="connsiteY6" fmla="*/ 2137588 h 2137588"/>
              <a:gd name="connsiteX7" fmla="*/ 0 w 9405647"/>
              <a:gd name="connsiteY7" fmla="*/ 2026790 h 2137588"/>
              <a:gd name="connsiteX8" fmla="*/ 43209 w 9405647"/>
              <a:gd name="connsiteY8" fmla="*/ 1880844 h 2137588"/>
              <a:gd name="connsiteX0" fmla="*/ 43209 w 9405647"/>
              <a:gd name="connsiteY0" fmla="*/ 1880844 h 2137588"/>
              <a:gd name="connsiteX1" fmla="*/ 841650 w 9405647"/>
              <a:gd name="connsiteY1" fmla="*/ 12700 h 2137588"/>
              <a:gd name="connsiteX2" fmla="*/ 8513143 w 9405647"/>
              <a:gd name="connsiteY2" fmla="*/ 0 h 2137588"/>
              <a:gd name="connsiteX3" fmla="*/ 9286267 w 9405647"/>
              <a:gd name="connsiteY3" fmla="*/ 1690610 h 2137588"/>
              <a:gd name="connsiteX4" fmla="*/ 9405647 w 9405647"/>
              <a:gd name="connsiteY4" fmla="*/ 1925266 h 2137588"/>
              <a:gd name="connsiteX5" fmla="*/ 9162346 w 9405647"/>
              <a:gd name="connsiteY5" fmla="*/ 2137588 h 2137588"/>
              <a:gd name="connsiteX6" fmla="*/ 270723 w 9405647"/>
              <a:gd name="connsiteY6" fmla="*/ 2137588 h 2137588"/>
              <a:gd name="connsiteX7" fmla="*/ 0 w 9405647"/>
              <a:gd name="connsiteY7" fmla="*/ 2026790 h 2137588"/>
              <a:gd name="connsiteX8" fmla="*/ 43209 w 9405647"/>
              <a:gd name="connsiteY8" fmla="*/ 1880844 h 2137588"/>
              <a:gd name="connsiteX0" fmla="*/ 43209 w 9323384"/>
              <a:gd name="connsiteY0" fmla="*/ 1880844 h 2137588"/>
              <a:gd name="connsiteX1" fmla="*/ 841650 w 9323384"/>
              <a:gd name="connsiteY1" fmla="*/ 12700 h 2137588"/>
              <a:gd name="connsiteX2" fmla="*/ 8513143 w 9323384"/>
              <a:gd name="connsiteY2" fmla="*/ 0 h 2137588"/>
              <a:gd name="connsiteX3" fmla="*/ 9286267 w 9323384"/>
              <a:gd name="connsiteY3" fmla="*/ 1690610 h 2137588"/>
              <a:gd name="connsiteX4" fmla="*/ 9323384 w 9323384"/>
              <a:gd name="connsiteY4" fmla="*/ 1935419 h 2137588"/>
              <a:gd name="connsiteX5" fmla="*/ 9162346 w 9323384"/>
              <a:gd name="connsiteY5" fmla="*/ 2137588 h 2137588"/>
              <a:gd name="connsiteX6" fmla="*/ 270723 w 9323384"/>
              <a:gd name="connsiteY6" fmla="*/ 2137588 h 2137588"/>
              <a:gd name="connsiteX7" fmla="*/ 0 w 9323384"/>
              <a:gd name="connsiteY7" fmla="*/ 2026790 h 2137588"/>
              <a:gd name="connsiteX8" fmla="*/ 43209 w 9323384"/>
              <a:gd name="connsiteY8" fmla="*/ 1880844 h 2137588"/>
              <a:gd name="connsiteX0" fmla="*/ 43209 w 9323384"/>
              <a:gd name="connsiteY0" fmla="*/ 1880844 h 2137588"/>
              <a:gd name="connsiteX1" fmla="*/ 841650 w 9323384"/>
              <a:gd name="connsiteY1" fmla="*/ 12700 h 2137588"/>
              <a:gd name="connsiteX2" fmla="*/ 8513143 w 9323384"/>
              <a:gd name="connsiteY2" fmla="*/ 0 h 2137588"/>
              <a:gd name="connsiteX3" fmla="*/ 9286267 w 9323384"/>
              <a:gd name="connsiteY3" fmla="*/ 1731219 h 2137588"/>
              <a:gd name="connsiteX4" fmla="*/ 9323384 w 9323384"/>
              <a:gd name="connsiteY4" fmla="*/ 1935419 h 2137588"/>
              <a:gd name="connsiteX5" fmla="*/ 9162346 w 9323384"/>
              <a:gd name="connsiteY5" fmla="*/ 2137588 h 2137588"/>
              <a:gd name="connsiteX6" fmla="*/ 270723 w 9323384"/>
              <a:gd name="connsiteY6" fmla="*/ 2137588 h 2137588"/>
              <a:gd name="connsiteX7" fmla="*/ 0 w 9323384"/>
              <a:gd name="connsiteY7" fmla="*/ 2026790 h 2137588"/>
              <a:gd name="connsiteX8" fmla="*/ 43209 w 9323384"/>
              <a:gd name="connsiteY8" fmla="*/ 1880844 h 2137588"/>
              <a:gd name="connsiteX0" fmla="*/ 43209 w 9391936"/>
              <a:gd name="connsiteY0" fmla="*/ 1880844 h 2137588"/>
              <a:gd name="connsiteX1" fmla="*/ 841650 w 9391936"/>
              <a:gd name="connsiteY1" fmla="*/ 12700 h 2137588"/>
              <a:gd name="connsiteX2" fmla="*/ 8513143 w 9391936"/>
              <a:gd name="connsiteY2" fmla="*/ 0 h 2137588"/>
              <a:gd name="connsiteX3" fmla="*/ 9286267 w 9391936"/>
              <a:gd name="connsiteY3" fmla="*/ 1731219 h 2137588"/>
              <a:gd name="connsiteX4" fmla="*/ 9391936 w 9391936"/>
              <a:gd name="connsiteY4" fmla="*/ 1955724 h 2137588"/>
              <a:gd name="connsiteX5" fmla="*/ 9162346 w 9391936"/>
              <a:gd name="connsiteY5" fmla="*/ 2137588 h 2137588"/>
              <a:gd name="connsiteX6" fmla="*/ 270723 w 9391936"/>
              <a:gd name="connsiteY6" fmla="*/ 2137588 h 2137588"/>
              <a:gd name="connsiteX7" fmla="*/ 0 w 9391936"/>
              <a:gd name="connsiteY7" fmla="*/ 2026790 h 2137588"/>
              <a:gd name="connsiteX8" fmla="*/ 43209 w 9391936"/>
              <a:gd name="connsiteY8" fmla="*/ 1880844 h 2137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391936" h="2137588">
                <a:moveTo>
                  <a:pt x="43209" y="1880844"/>
                </a:moveTo>
                <a:cubicBezTo>
                  <a:pt x="43209" y="1769189"/>
                  <a:pt x="729995" y="12700"/>
                  <a:pt x="841650" y="12700"/>
                </a:cubicBezTo>
                <a:lnTo>
                  <a:pt x="8513143" y="0"/>
                </a:lnTo>
                <a:cubicBezTo>
                  <a:pt x="8624798" y="0"/>
                  <a:pt x="9286267" y="1619564"/>
                  <a:pt x="9286267" y="1731219"/>
                </a:cubicBezTo>
                <a:lnTo>
                  <a:pt x="9391936" y="1955724"/>
                </a:lnTo>
                <a:cubicBezTo>
                  <a:pt x="9391936" y="2067379"/>
                  <a:pt x="9274001" y="2137588"/>
                  <a:pt x="9162346" y="2137588"/>
                </a:cubicBezTo>
                <a:lnTo>
                  <a:pt x="270723" y="2137588"/>
                </a:lnTo>
                <a:cubicBezTo>
                  <a:pt x="159068" y="2137588"/>
                  <a:pt x="0" y="2138445"/>
                  <a:pt x="0" y="2026790"/>
                </a:cubicBezTo>
                <a:lnTo>
                  <a:pt x="43209" y="1880844"/>
                </a:lnTo>
                <a:close/>
              </a:path>
            </a:pathLst>
          </a:custGeom>
          <a:solidFill>
            <a:srgbClr val="7373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 descr="벡터그래픽이(가) 표시된 사진&#10;&#10;자동 생성된 설명">
            <a:extLst>
              <a:ext uri="{FF2B5EF4-FFF2-40B4-BE49-F238E27FC236}">
                <a16:creationId xmlns:a16="http://schemas.microsoft.com/office/drawing/2014/main" id="{C3746223-F41F-DDF2-445D-D8A330FD03E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291749" y="-47904400"/>
            <a:ext cx="2562603" cy="1676400"/>
          </a:xfrm>
          <a:prstGeom prst="rect">
            <a:avLst/>
          </a:prstGeom>
        </p:spPr>
      </p:pic>
      <p:pic>
        <p:nvPicPr>
          <p:cNvPr id="9" name="그림 8" descr="벡터그래픽이(가) 표시된 사진&#10;&#10;자동 생성된 설명">
            <a:extLst>
              <a:ext uri="{FF2B5EF4-FFF2-40B4-BE49-F238E27FC236}">
                <a16:creationId xmlns:a16="http://schemas.microsoft.com/office/drawing/2014/main" id="{BD2E1058-4F1E-4E92-443B-770665189F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82651" y="52171600"/>
            <a:ext cx="2562603" cy="16764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D6CE0AA-593F-67E8-F127-57723CF7648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746" t="38267" r="6227" b="5066"/>
          <a:stretch/>
        </p:blipFill>
        <p:spPr>
          <a:xfrm>
            <a:off x="12192000" y="-4043362"/>
            <a:ext cx="4254500" cy="38862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1A36D880-AF58-DC3E-38D8-F616941017A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5104" y="-4643103"/>
            <a:ext cx="7620000" cy="4286250"/>
          </a:xfrm>
          <a:prstGeom prst="rect">
            <a:avLst/>
          </a:prstGeom>
        </p:spPr>
      </p:pic>
      <p:grpSp>
        <p:nvGrpSpPr>
          <p:cNvPr id="3074" name="그래픽 2" descr="휴대폰 및 계산기와 노트북">
            <a:extLst>
              <a:ext uri="{FF2B5EF4-FFF2-40B4-BE49-F238E27FC236}">
                <a16:creationId xmlns:a16="http://schemas.microsoft.com/office/drawing/2014/main" id="{99309A16-F4A2-643B-E27F-80A6C34611D3}"/>
              </a:ext>
            </a:extLst>
          </p:cNvPr>
          <p:cNvGrpSpPr/>
          <p:nvPr/>
        </p:nvGrpSpPr>
        <p:grpSpPr>
          <a:xfrm>
            <a:off x="14610832" y="169696"/>
            <a:ext cx="795035" cy="1543778"/>
            <a:chOff x="7626834" y="3907631"/>
            <a:chExt cx="795035" cy="1543778"/>
          </a:xfrm>
        </p:grpSpPr>
        <p:sp>
          <p:nvSpPr>
            <p:cNvPr id="3075" name="자유형: 도형 3074">
              <a:extLst>
                <a:ext uri="{FF2B5EF4-FFF2-40B4-BE49-F238E27FC236}">
                  <a16:creationId xmlns:a16="http://schemas.microsoft.com/office/drawing/2014/main" id="{B7D70C81-B744-6269-350A-B237D51456E7}"/>
                </a:ext>
              </a:extLst>
            </p:cNvPr>
            <p:cNvSpPr/>
            <p:nvPr/>
          </p:nvSpPr>
          <p:spPr>
            <a:xfrm>
              <a:off x="7626834" y="3907631"/>
              <a:ext cx="795035" cy="1543778"/>
            </a:xfrm>
            <a:custGeom>
              <a:avLst/>
              <a:gdLst>
                <a:gd name="connsiteX0" fmla="*/ 795035 w 795035"/>
                <a:gd name="connsiteY0" fmla="*/ 114300 h 1543778"/>
                <a:gd name="connsiteX1" fmla="*/ 680735 w 795035"/>
                <a:gd name="connsiteY1" fmla="*/ 0 h 1543778"/>
                <a:gd name="connsiteX2" fmla="*/ 114300 w 795035"/>
                <a:gd name="connsiteY2" fmla="*/ 0 h 1543778"/>
                <a:gd name="connsiteX3" fmla="*/ 0 w 795035"/>
                <a:gd name="connsiteY3" fmla="*/ 114300 h 1543778"/>
                <a:gd name="connsiteX4" fmla="*/ 0 w 795035"/>
                <a:gd name="connsiteY4" fmla="*/ 1429479 h 1543778"/>
                <a:gd name="connsiteX5" fmla="*/ 114300 w 795035"/>
                <a:gd name="connsiteY5" fmla="*/ 1543779 h 1543778"/>
                <a:gd name="connsiteX6" fmla="*/ 680735 w 795035"/>
                <a:gd name="connsiteY6" fmla="*/ 1543779 h 1543778"/>
                <a:gd name="connsiteX7" fmla="*/ 795035 w 795035"/>
                <a:gd name="connsiteY7" fmla="*/ 1429479 h 1543778"/>
                <a:gd name="connsiteX8" fmla="*/ 795035 w 795035"/>
                <a:gd name="connsiteY8" fmla="*/ 114300 h 1543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95035" h="1543778">
                  <a:moveTo>
                    <a:pt x="795035" y="114300"/>
                  </a:moveTo>
                  <a:cubicBezTo>
                    <a:pt x="795035" y="51171"/>
                    <a:pt x="743865" y="0"/>
                    <a:pt x="680735" y="0"/>
                  </a:cubicBezTo>
                  <a:lnTo>
                    <a:pt x="114300" y="0"/>
                  </a:lnTo>
                  <a:cubicBezTo>
                    <a:pt x="51171" y="0"/>
                    <a:pt x="0" y="51171"/>
                    <a:pt x="0" y="114300"/>
                  </a:cubicBezTo>
                  <a:lnTo>
                    <a:pt x="0" y="1429479"/>
                  </a:lnTo>
                  <a:cubicBezTo>
                    <a:pt x="0" y="1492608"/>
                    <a:pt x="51171" y="1543779"/>
                    <a:pt x="114300" y="1543779"/>
                  </a:cubicBezTo>
                  <a:lnTo>
                    <a:pt x="680735" y="1543779"/>
                  </a:lnTo>
                  <a:cubicBezTo>
                    <a:pt x="743865" y="1543779"/>
                    <a:pt x="795035" y="1492608"/>
                    <a:pt x="795035" y="1429479"/>
                  </a:cubicBezTo>
                  <a:lnTo>
                    <a:pt x="795035" y="114300"/>
                  </a:lnTo>
                  <a:close/>
                </a:path>
              </a:pathLst>
            </a:custGeom>
            <a:solidFill>
              <a:srgbClr val="505050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076" name="자유형: 도형 3075">
              <a:extLst>
                <a:ext uri="{FF2B5EF4-FFF2-40B4-BE49-F238E27FC236}">
                  <a16:creationId xmlns:a16="http://schemas.microsoft.com/office/drawing/2014/main" id="{D66FF8B2-6338-921C-42E3-9EF126AAC82C}"/>
                </a:ext>
              </a:extLst>
            </p:cNvPr>
            <p:cNvSpPr/>
            <p:nvPr/>
          </p:nvSpPr>
          <p:spPr>
            <a:xfrm>
              <a:off x="7666589" y="3944078"/>
              <a:ext cx="715532" cy="1465340"/>
            </a:xfrm>
            <a:custGeom>
              <a:avLst/>
              <a:gdLst>
                <a:gd name="connsiteX0" fmla="*/ 633365 w 715532"/>
                <a:gd name="connsiteY0" fmla="*/ 0 h 1465340"/>
                <a:gd name="connsiteX1" fmla="*/ 518500 w 715532"/>
                <a:gd name="connsiteY1" fmla="*/ 0 h 1465340"/>
                <a:gd name="connsiteX2" fmla="*/ 493497 w 715532"/>
                <a:gd name="connsiteY2" fmla="*/ 25003 h 1465340"/>
                <a:gd name="connsiteX3" fmla="*/ 493497 w 715532"/>
                <a:gd name="connsiteY3" fmla="*/ 25003 h 1465340"/>
                <a:gd name="connsiteX4" fmla="*/ 468494 w 715532"/>
                <a:gd name="connsiteY4" fmla="*/ 50006 h 1465340"/>
                <a:gd name="connsiteX5" fmla="*/ 247038 w 715532"/>
                <a:gd name="connsiteY5" fmla="*/ 50006 h 1465340"/>
                <a:gd name="connsiteX6" fmla="*/ 222035 w 715532"/>
                <a:gd name="connsiteY6" fmla="*/ 25003 h 1465340"/>
                <a:gd name="connsiteX7" fmla="*/ 222035 w 715532"/>
                <a:gd name="connsiteY7" fmla="*/ 25003 h 1465340"/>
                <a:gd name="connsiteX8" fmla="*/ 197032 w 715532"/>
                <a:gd name="connsiteY8" fmla="*/ 0 h 1465340"/>
                <a:gd name="connsiteX9" fmla="*/ 82168 w 715532"/>
                <a:gd name="connsiteY9" fmla="*/ 0 h 1465340"/>
                <a:gd name="connsiteX10" fmla="*/ 0 w 715532"/>
                <a:gd name="connsiteY10" fmla="*/ 82168 h 1465340"/>
                <a:gd name="connsiteX11" fmla="*/ 0 w 715532"/>
                <a:gd name="connsiteY11" fmla="*/ 1264444 h 1465340"/>
                <a:gd name="connsiteX12" fmla="*/ 0 w 715532"/>
                <a:gd name="connsiteY12" fmla="*/ 1383173 h 1465340"/>
                <a:gd name="connsiteX13" fmla="*/ 82168 w 715532"/>
                <a:gd name="connsiteY13" fmla="*/ 1465340 h 1465340"/>
                <a:gd name="connsiteX14" fmla="*/ 633365 w 715532"/>
                <a:gd name="connsiteY14" fmla="*/ 1465340 h 1465340"/>
                <a:gd name="connsiteX15" fmla="*/ 715533 w 715532"/>
                <a:gd name="connsiteY15" fmla="*/ 1383173 h 1465340"/>
                <a:gd name="connsiteX16" fmla="*/ 715533 w 715532"/>
                <a:gd name="connsiteY16" fmla="*/ 1264444 h 1465340"/>
                <a:gd name="connsiteX17" fmla="*/ 715533 w 715532"/>
                <a:gd name="connsiteY17" fmla="*/ 82168 h 1465340"/>
                <a:gd name="connsiteX18" fmla="*/ 633365 w 715532"/>
                <a:gd name="connsiteY18" fmla="*/ 0 h 1465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15532" h="1465340">
                  <a:moveTo>
                    <a:pt x="633365" y="0"/>
                  </a:moveTo>
                  <a:lnTo>
                    <a:pt x="518500" y="0"/>
                  </a:lnTo>
                  <a:cubicBezTo>
                    <a:pt x="504692" y="0"/>
                    <a:pt x="493497" y="11194"/>
                    <a:pt x="493497" y="25003"/>
                  </a:cubicBezTo>
                  <a:lnTo>
                    <a:pt x="493497" y="25003"/>
                  </a:lnTo>
                  <a:cubicBezTo>
                    <a:pt x="493497" y="38812"/>
                    <a:pt x="482303" y="50006"/>
                    <a:pt x="468494" y="50006"/>
                  </a:cubicBezTo>
                  <a:lnTo>
                    <a:pt x="247038" y="50006"/>
                  </a:lnTo>
                  <a:cubicBezTo>
                    <a:pt x="233229" y="50006"/>
                    <a:pt x="222035" y="38812"/>
                    <a:pt x="222035" y="25003"/>
                  </a:cubicBezTo>
                  <a:lnTo>
                    <a:pt x="222035" y="25003"/>
                  </a:lnTo>
                  <a:cubicBezTo>
                    <a:pt x="222035" y="11194"/>
                    <a:pt x="210841" y="0"/>
                    <a:pt x="197032" y="0"/>
                  </a:cubicBezTo>
                  <a:lnTo>
                    <a:pt x="82168" y="0"/>
                  </a:lnTo>
                  <a:cubicBezTo>
                    <a:pt x="36790" y="0"/>
                    <a:pt x="0" y="36783"/>
                    <a:pt x="0" y="82168"/>
                  </a:cubicBezTo>
                  <a:lnTo>
                    <a:pt x="0" y="1264444"/>
                  </a:lnTo>
                  <a:lnTo>
                    <a:pt x="0" y="1383173"/>
                  </a:lnTo>
                  <a:cubicBezTo>
                    <a:pt x="0" y="1428550"/>
                    <a:pt x="36784" y="1465340"/>
                    <a:pt x="82168" y="1465340"/>
                  </a:cubicBezTo>
                  <a:lnTo>
                    <a:pt x="633365" y="1465340"/>
                  </a:lnTo>
                  <a:cubicBezTo>
                    <a:pt x="678742" y="1465340"/>
                    <a:pt x="715533" y="1428557"/>
                    <a:pt x="715533" y="1383173"/>
                  </a:cubicBezTo>
                  <a:lnTo>
                    <a:pt x="715533" y="1264444"/>
                  </a:lnTo>
                  <a:lnTo>
                    <a:pt x="715533" y="82168"/>
                  </a:lnTo>
                  <a:cubicBezTo>
                    <a:pt x="715525" y="36790"/>
                    <a:pt x="678742" y="0"/>
                    <a:pt x="633365" y="0"/>
                  </a:cubicBezTo>
                  <a:close/>
                </a:path>
              </a:pathLst>
            </a:custGeom>
            <a:solidFill>
              <a:srgbClr val="E6E6E6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077" name="자유형: 도형 3076">
              <a:extLst>
                <a:ext uri="{FF2B5EF4-FFF2-40B4-BE49-F238E27FC236}">
                  <a16:creationId xmlns:a16="http://schemas.microsoft.com/office/drawing/2014/main" id="{8E4E7CB9-AB0C-B6FD-1567-549D4A224791}"/>
                </a:ext>
              </a:extLst>
            </p:cNvPr>
            <p:cNvSpPr/>
            <p:nvPr/>
          </p:nvSpPr>
          <p:spPr>
            <a:xfrm>
              <a:off x="7666446" y="4194080"/>
              <a:ext cx="715803" cy="1215574"/>
            </a:xfrm>
            <a:custGeom>
              <a:avLst/>
              <a:gdLst>
                <a:gd name="connsiteX0" fmla="*/ 0 w 715803"/>
                <a:gd name="connsiteY0" fmla="*/ 715719 h 1215574"/>
                <a:gd name="connsiteX1" fmla="*/ 0 w 715803"/>
                <a:gd name="connsiteY1" fmla="*/ 1014600 h 1215574"/>
                <a:gd name="connsiteX2" fmla="*/ 0 w 715803"/>
                <a:gd name="connsiteY2" fmla="*/ 1133379 h 1215574"/>
                <a:gd name="connsiteX3" fmla="*/ 82196 w 715803"/>
                <a:gd name="connsiteY3" fmla="*/ 1215575 h 1215574"/>
                <a:gd name="connsiteX4" fmla="*/ 633608 w 715803"/>
                <a:gd name="connsiteY4" fmla="*/ 1215575 h 1215574"/>
                <a:gd name="connsiteX5" fmla="*/ 715803 w 715803"/>
                <a:gd name="connsiteY5" fmla="*/ 1133379 h 1215574"/>
                <a:gd name="connsiteX6" fmla="*/ 715803 w 715803"/>
                <a:gd name="connsiteY6" fmla="*/ 1014600 h 1215574"/>
                <a:gd name="connsiteX7" fmla="*/ 715803 w 715803"/>
                <a:gd name="connsiteY7" fmla="*/ 87 h 1215574"/>
                <a:gd name="connsiteX8" fmla="*/ 715682 w 715803"/>
                <a:gd name="connsiteY8" fmla="*/ 37 h 1215574"/>
                <a:gd name="connsiteX9" fmla="*/ 0 w 715803"/>
                <a:gd name="connsiteY9" fmla="*/ 715719 h 1215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15803" h="1215574">
                  <a:moveTo>
                    <a:pt x="0" y="715719"/>
                  </a:moveTo>
                  <a:lnTo>
                    <a:pt x="0" y="1014600"/>
                  </a:lnTo>
                  <a:lnTo>
                    <a:pt x="0" y="1133379"/>
                  </a:lnTo>
                  <a:cubicBezTo>
                    <a:pt x="0" y="1178777"/>
                    <a:pt x="36797" y="1215575"/>
                    <a:pt x="82196" y="1215575"/>
                  </a:cubicBezTo>
                  <a:lnTo>
                    <a:pt x="633608" y="1215575"/>
                  </a:lnTo>
                  <a:cubicBezTo>
                    <a:pt x="678999" y="1215575"/>
                    <a:pt x="715803" y="1178777"/>
                    <a:pt x="715803" y="1133379"/>
                  </a:cubicBezTo>
                  <a:lnTo>
                    <a:pt x="715803" y="1014600"/>
                  </a:lnTo>
                  <a:lnTo>
                    <a:pt x="715803" y="87"/>
                  </a:lnTo>
                  <a:cubicBezTo>
                    <a:pt x="715803" y="-6"/>
                    <a:pt x="715746" y="-27"/>
                    <a:pt x="715682" y="37"/>
                  </a:cubicBezTo>
                  <a:lnTo>
                    <a:pt x="0" y="715719"/>
                  </a:lnTo>
                  <a:close/>
                </a:path>
              </a:pathLst>
            </a:custGeom>
            <a:solidFill>
              <a:srgbClr val="D2D2D2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078" name="자유형: 도형 3077">
              <a:extLst>
                <a:ext uri="{FF2B5EF4-FFF2-40B4-BE49-F238E27FC236}">
                  <a16:creationId xmlns:a16="http://schemas.microsoft.com/office/drawing/2014/main" id="{22185969-194B-E8D7-C5BD-D3F7D0C974D3}"/>
                </a:ext>
              </a:extLst>
            </p:cNvPr>
            <p:cNvSpPr/>
            <p:nvPr/>
          </p:nvSpPr>
          <p:spPr>
            <a:xfrm>
              <a:off x="7812571" y="4800600"/>
              <a:ext cx="414337" cy="42862"/>
            </a:xfrm>
            <a:custGeom>
              <a:avLst/>
              <a:gdLst>
                <a:gd name="connsiteX0" fmla="*/ 392906 w 414337"/>
                <a:gd name="connsiteY0" fmla="*/ 42863 h 42862"/>
                <a:gd name="connsiteX1" fmla="*/ 21431 w 414337"/>
                <a:gd name="connsiteY1" fmla="*/ 42863 h 42862"/>
                <a:gd name="connsiteX2" fmla="*/ 0 w 414337"/>
                <a:gd name="connsiteY2" fmla="*/ 21431 h 42862"/>
                <a:gd name="connsiteX3" fmla="*/ 21431 w 414337"/>
                <a:gd name="connsiteY3" fmla="*/ 0 h 42862"/>
                <a:gd name="connsiteX4" fmla="*/ 392906 w 414337"/>
                <a:gd name="connsiteY4" fmla="*/ 0 h 42862"/>
                <a:gd name="connsiteX5" fmla="*/ 414338 w 414337"/>
                <a:gd name="connsiteY5" fmla="*/ 21431 h 42862"/>
                <a:gd name="connsiteX6" fmla="*/ 392906 w 414337"/>
                <a:gd name="connsiteY6" fmla="*/ 42863 h 42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4337" h="42862">
                  <a:moveTo>
                    <a:pt x="392906" y="42863"/>
                  </a:moveTo>
                  <a:lnTo>
                    <a:pt x="21431" y="42863"/>
                  </a:lnTo>
                  <a:cubicBezTo>
                    <a:pt x="9594" y="42863"/>
                    <a:pt x="0" y="33268"/>
                    <a:pt x="0" y="21431"/>
                  </a:cubicBezTo>
                  <a:cubicBezTo>
                    <a:pt x="0" y="9594"/>
                    <a:pt x="9594" y="0"/>
                    <a:pt x="21431" y="0"/>
                  </a:cubicBezTo>
                  <a:lnTo>
                    <a:pt x="392906" y="0"/>
                  </a:lnTo>
                  <a:cubicBezTo>
                    <a:pt x="404744" y="0"/>
                    <a:pt x="414338" y="9594"/>
                    <a:pt x="414338" y="21431"/>
                  </a:cubicBezTo>
                  <a:cubicBezTo>
                    <a:pt x="414338" y="33268"/>
                    <a:pt x="404744" y="42863"/>
                    <a:pt x="392906" y="42863"/>
                  </a:cubicBezTo>
                  <a:close/>
                </a:path>
              </a:pathLst>
            </a:custGeom>
            <a:solidFill>
              <a:srgbClr val="FFFFFF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079" name="자유형: 도형 3078">
              <a:extLst>
                <a:ext uri="{FF2B5EF4-FFF2-40B4-BE49-F238E27FC236}">
                  <a16:creationId xmlns:a16="http://schemas.microsoft.com/office/drawing/2014/main" id="{21ABEBC6-10B1-936F-E8FB-593FB3D2B848}"/>
                </a:ext>
              </a:extLst>
            </p:cNvPr>
            <p:cNvSpPr/>
            <p:nvPr/>
          </p:nvSpPr>
          <p:spPr>
            <a:xfrm>
              <a:off x="7812571" y="4900612"/>
              <a:ext cx="414337" cy="42862"/>
            </a:xfrm>
            <a:custGeom>
              <a:avLst/>
              <a:gdLst>
                <a:gd name="connsiteX0" fmla="*/ 392906 w 414337"/>
                <a:gd name="connsiteY0" fmla="*/ 42863 h 42862"/>
                <a:gd name="connsiteX1" fmla="*/ 21431 w 414337"/>
                <a:gd name="connsiteY1" fmla="*/ 42863 h 42862"/>
                <a:gd name="connsiteX2" fmla="*/ 0 w 414337"/>
                <a:gd name="connsiteY2" fmla="*/ 21431 h 42862"/>
                <a:gd name="connsiteX3" fmla="*/ 21431 w 414337"/>
                <a:gd name="connsiteY3" fmla="*/ 0 h 42862"/>
                <a:gd name="connsiteX4" fmla="*/ 392906 w 414337"/>
                <a:gd name="connsiteY4" fmla="*/ 0 h 42862"/>
                <a:gd name="connsiteX5" fmla="*/ 414338 w 414337"/>
                <a:gd name="connsiteY5" fmla="*/ 21431 h 42862"/>
                <a:gd name="connsiteX6" fmla="*/ 392906 w 414337"/>
                <a:gd name="connsiteY6" fmla="*/ 42863 h 42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4337" h="42862">
                  <a:moveTo>
                    <a:pt x="392906" y="42863"/>
                  </a:moveTo>
                  <a:lnTo>
                    <a:pt x="21431" y="42863"/>
                  </a:lnTo>
                  <a:cubicBezTo>
                    <a:pt x="9594" y="42863"/>
                    <a:pt x="0" y="33268"/>
                    <a:pt x="0" y="21431"/>
                  </a:cubicBezTo>
                  <a:cubicBezTo>
                    <a:pt x="0" y="9594"/>
                    <a:pt x="9594" y="0"/>
                    <a:pt x="21431" y="0"/>
                  </a:cubicBezTo>
                  <a:lnTo>
                    <a:pt x="392906" y="0"/>
                  </a:lnTo>
                  <a:cubicBezTo>
                    <a:pt x="404744" y="0"/>
                    <a:pt x="414338" y="9594"/>
                    <a:pt x="414338" y="21431"/>
                  </a:cubicBezTo>
                  <a:cubicBezTo>
                    <a:pt x="414338" y="33268"/>
                    <a:pt x="404744" y="42863"/>
                    <a:pt x="392906" y="42863"/>
                  </a:cubicBezTo>
                  <a:close/>
                </a:path>
              </a:pathLst>
            </a:custGeom>
            <a:solidFill>
              <a:srgbClr val="FFFFFF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3084" name="자유형: 도형 3083">
            <a:extLst>
              <a:ext uri="{FF2B5EF4-FFF2-40B4-BE49-F238E27FC236}">
                <a16:creationId xmlns:a16="http://schemas.microsoft.com/office/drawing/2014/main" id="{CFE081B5-0055-AB2E-4CEA-9C3D5E8888EE}"/>
              </a:ext>
            </a:extLst>
          </p:cNvPr>
          <p:cNvSpPr/>
          <p:nvPr/>
        </p:nvSpPr>
        <p:spPr>
          <a:xfrm>
            <a:off x="509249" y="1142488"/>
            <a:ext cx="8317251" cy="4672285"/>
          </a:xfrm>
          <a:custGeom>
            <a:avLst/>
            <a:gdLst>
              <a:gd name="connsiteX0" fmla="*/ 201951 w 8107337"/>
              <a:gd name="connsiteY0" fmla="*/ 180975 h 4286250"/>
              <a:gd name="connsiteX1" fmla="*/ 201951 w 8107337"/>
              <a:gd name="connsiteY1" fmla="*/ 4105275 h 4286250"/>
              <a:gd name="connsiteX2" fmla="*/ 7903698 w 8107337"/>
              <a:gd name="connsiteY2" fmla="*/ 4105275 h 4286250"/>
              <a:gd name="connsiteX3" fmla="*/ 7903698 w 8107337"/>
              <a:gd name="connsiteY3" fmla="*/ 180975 h 4286250"/>
              <a:gd name="connsiteX4" fmla="*/ 162835 w 8107337"/>
              <a:gd name="connsiteY4" fmla="*/ 0 h 4286250"/>
              <a:gd name="connsiteX5" fmla="*/ 7944502 w 8107337"/>
              <a:gd name="connsiteY5" fmla="*/ 0 h 4286250"/>
              <a:gd name="connsiteX6" fmla="*/ 8107337 w 8107337"/>
              <a:gd name="connsiteY6" fmla="*/ 162835 h 4286250"/>
              <a:gd name="connsiteX7" fmla="*/ 8107337 w 8107337"/>
              <a:gd name="connsiteY7" fmla="*/ 4123415 h 4286250"/>
              <a:gd name="connsiteX8" fmla="*/ 7944502 w 8107337"/>
              <a:gd name="connsiteY8" fmla="*/ 4286250 h 4286250"/>
              <a:gd name="connsiteX9" fmla="*/ 162835 w 8107337"/>
              <a:gd name="connsiteY9" fmla="*/ 4286250 h 4286250"/>
              <a:gd name="connsiteX10" fmla="*/ 0 w 8107337"/>
              <a:gd name="connsiteY10" fmla="*/ 4123415 h 4286250"/>
              <a:gd name="connsiteX11" fmla="*/ 0 w 8107337"/>
              <a:gd name="connsiteY11" fmla="*/ 162835 h 4286250"/>
              <a:gd name="connsiteX12" fmla="*/ 162835 w 8107337"/>
              <a:gd name="connsiteY12" fmla="*/ 0 h 4286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8107337" h="4286250">
                <a:moveTo>
                  <a:pt x="201951" y="180975"/>
                </a:moveTo>
                <a:lnTo>
                  <a:pt x="201951" y="4105275"/>
                </a:lnTo>
                <a:lnTo>
                  <a:pt x="7903698" y="4105275"/>
                </a:lnTo>
                <a:lnTo>
                  <a:pt x="7903698" y="180975"/>
                </a:lnTo>
                <a:close/>
                <a:moveTo>
                  <a:pt x="162835" y="0"/>
                </a:moveTo>
                <a:lnTo>
                  <a:pt x="7944502" y="0"/>
                </a:lnTo>
                <a:cubicBezTo>
                  <a:pt x="8034433" y="0"/>
                  <a:pt x="8107337" y="72904"/>
                  <a:pt x="8107337" y="162835"/>
                </a:cubicBezTo>
                <a:lnTo>
                  <a:pt x="8107337" y="4123415"/>
                </a:lnTo>
                <a:cubicBezTo>
                  <a:pt x="8107337" y="4213346"/>
                  <a:pt x="8034433" y="4286250"/>
                  <a:pt x="7944502" y="4286250"/>
                </a:cubicBezTo>
                <a:lnTo>
                  <a:pt x="162835" y="4286250"/>
                </a:lnTo>
                <a:cubicBezTo>
                  <a:pt x="72904" y="4286250"/>
                  <a:pt x="0" y="4213346"/>
                  <a:pt x="0" y="4123415"/>
                </a:cubicBezTo>
                <a:lnTo>
                  <a:pt x="0" y="162835"/>
                </a:lnTo>
                <a:cubicBezTo>
                  <a:pt x="0" y="72904"/>
                  <a:pt x="72904" y="0"/>
                  <a:pt x="162835" y="0"/>
                </a:cubicBezTo>
                <a:close/>
              </a:path>
            </a:pathLst>
          </a:custGeom>
          <a:solidFill>
            <a:srgbClr val="2F2F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3291" name="그림 3290" descr="컴퓨터, 키보드, 전자기기, 실내이(가) 표시된 사진&#10;&#10;자동 생성된 설명">
            <a:extLst>
              <a:ext uri="{FF2B5EF4-FFF2-40B4-BE49-F238E27FC236}">
                <a16:creationId xmlns:a16="http://schemas.microsoft.com/office/drawing/2014/main" id="{4CA78272-608E-8D0A-542A-97777D33807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118" y="5287354"/>
            <a:ext cx="8641782" cy="3630224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AD46E120-9C73-5F22-17B4-E22B3D8F7E21}"/>
              </a:ext>
            </a:extLst>
          </p:cNvPr>
          <p:cNvSpPr/>
          <p:nvPr/>
        </p:nvSpPr>
        <p:spPr>
          <a:xfrm>
            <a:off x="1773397" y="696542"/>
            <a:ext cx="3590471" cy="50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sz="2400" dirty="0">
                <a:solidFill>
                  <a:srgbClr val="071F56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개발 현황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B6F6819B-F7CE-18B1-0085-2C3A0E926CB8}"/>
              </a:ext>
            </a:extLst>
          </p:cNvPr>
          <p:cNvGrpSpPr/>
          <p:nvPr/>
        </p:nvGrpSpPr>
        <p:grpSpPr>
          <a:xfrm>
            <a:off x="299137" y="155196"/>
            <a:ext cx="1330766" cy="1050443"/>
            <a:chOff x="3442250" y="548857"/>
            <a:chExt cx="4114800" cy="3248025"/>
          </a:xfrm>
        </p:grpSpPr>
        <p:pic>
          <p:nvPicPr>
            <p:cNvPr id="37" name="그림 36" descr="벡터그래픽이(가) 표시된 사진&#10;&#10;자동 생성된 설명">
              <a:extLst>
                <a:ext uri="{FF2B5EF4-FFF2-40B4-BE49-F238E27FC236}">
                  <a16:creationId xmlns:a16="http://schemas.microsoft.com/office/drawing/2014/main" id="{459CD671-B575-3224-04DB-5D13AE7D3FA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48984" y="548857"/>
              <a:ext cx="3101332" cy="2028825"/>
            </a:xfrm>
            <a:prstGeom prst="rect">
              <a:avLst/>
            </a:prstGeom>
          </p:spPr>
        </p:pic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C4CB5DD9-521C-D691-0678-413B3ACA1B89}"/>
                </a:ext>
              </a:extLst>
            </p:cNvPr>
            <p:cNvSpPr/>
            <p:nvPr/>
          </p:nvSpPr>
          <p:spPr>
            <a:xfrm>
              <a:off x="3442250" y="2415757"/>
              <a:ext cx="4114800" cy="13811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022D52"/>
                  </a:solidFill>
                  <a:latin typeface="Love Ya Like A Sister" panose="02000000000000000000" pitchFamily="2" charset="0"/>
                </a:rPr>
                <a:t>CALM</a:t>
              </a:r>
              <a:r>
                <a:rPr lang="en-US" altLang="ko-KR" dirty="0">
                  <a:solidFill>
                    <a:srgbClr val="017CC5"/>
                  </a:solidFill>
                  <a:latin typeface="Love Ya Like A Sister" panose="02000000000000000000" pitchFamily="2" charset="0"/>
                </a:rPr>
                <a:t> </a:t>
              </a:r>
              <a:r>
                <a:rPr lang="en-US" altLang="ko-KR" dirty="0">
                  <a:solidFill>
                    <a:srgbClr val="3B7BB1"/>
                  </a:solidFill>
                  <a:latin typeface="Love Ya Like A Sister" panose="02000000000000000000" pitchFamily="2" charset="0"/>
                </a:rPr>
                <a:t>WAVE</a:t>
              </a:r>
              <a:endParaRPr lang="ko-KR" altLang="en-US" dirty="0">
                <a:solidFill>
                  <a:srgbClr val="3B7BB1"/>
                </a:solidFill>
                <a:latin typeface="Love Ya Like A Sister" panose="02000000000000000000" pitchFamily="2" charset="0"/>
              </a:endParaRPr>
            </a:p>
          </p:txBody>
        </p:sp>
      </p:grp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69CA0578-1E20-2BA6-0637-02C8B16E9C13}"/>
              </a:ext>
            </a:extLst>
          </p:cNvPr>
          <p:cNvSpPr/>
          <p:nvPr/>
        </p:nvSpPr>
        <p:spPr>
          <a:xfrm>
            <a:off x="1559060" y="-90412"/>
            <a:ext cx="2133600" cy="1028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dirty="0">
                <a:solidFill>
                  <a:srgbClr val="071F56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NOW!</a:t>
            </a:r>
            <a:endParaRPr lang="ko-KR" altLang="en-US" sz="4400" dirty="0">
              <a:solidFill>
                <a:srgbClr val="071F56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F24B7794-ED66-3355-281B-98FBDA4B31D2}"/>
              </a:ext>
            </a:extLst>
          </p:cNvPr>
          <p:cNvSpPr/>
          <p:nvPr/>
        </p:nvSpPr>
        <p:spPr>
          <a:xfrm>
            <a:off x="9066798" y="1246649"/>
            <a:ext cx="2935250" cy="4397229"/>
          </a:xfrm>
          <a:prstGeom prst="roundRect">
            <a:avLst>
              <a:gd name="adj" fmla="val 11498"/>
            </a:avLst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80D3792-457A-E604-AD37-F7E248D01A95}"/>
              </a:ext>
            </a:extLst>
          </p:cNvPr>
          <p:cNvSpPr/>
          <p:nvPr/>
        </p:nvSpPr>
        <p:spPr>
          <a:xfrm>
            <a:off x="9259054" y="1526791"/>
            <a:ext cx="2585723" cy="5556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2950" dirty="0">
                <a:latin typeface="카페24 당당해" pitchFamily="2" charset="-127"/>
                <a:ea typeface="카페24 당당해" pitchFamily="2" charset="-127"/>
              </a:rPr>
              <a:t>Login/Signup</a:t>
            </a:r>
            <a:endParaRPr lang="ko-KR" altLang="en-US" sz="2950" dirty="0">
              <a:latin typeface="카페24 당당해" pitchFamily="2" charset="-127"/>
              <a:ea typeface="카페24 당당해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59BBECA-98F3-D2F3-0679-ADF0308DBA5D}"/>
              </a:ext>
            </a:extLst>
          </p:cNvPr>
          <p:cNvSpPr/>
          <p:nvPr/>
        </p:nvSpPr>
        <p:spPr>
          <a:xfrm>
            <a:off x="9259054" y="2236159"/>
            <a:ext cx="2585723" cy="27784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dirty="0">
                <a:solidFill>
                  <a:srgbClr val="4CE6B8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UI/UX </a:t>
            </a:r>
            <a:r>
              <a:rPr lang="ko-KR" altLang="en-US" sz="22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고려</a:t>
            </a:r>
            <a:endParaRPr lang="en-US" altLang="ko-KR" sz="2200" dirty="0">
              <a:latin typeface="넥슨Lv2고딕 Light" panose="00000300000000000000" pitchFamily="2" charset="-127"/>
              <a:ea typeface="넥슨Lv2고딕 Light" panose="00000300000000000000" pitchFamily="2" charset="-127"/>
            </a:endParaRPr>
          </a:p>
          <a:p>
            <a:pPr algn="ctr"/>
            <a:r>
              <a:rPr lang="ko-KR" altLang="en-US" sz="22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정규 표현식을 이용한  </a:t>
            </a:r>
            <a:r>
              <a:rPr lang="ko-KR" altLang="en-US" sz="2200" dirty="0">
                <a:solidFill>
                  <a:srgbClr val="4CE6B8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유효성 검증</a:t>
            </a:r>
            <a:endParaRPr lang="en-US" altLang="ko-KR" sz="2200" dirty="0">
              <a:solidFill>
                <a:srgbClr val="4CE6B8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넥슨Lv2고딕 Light" panose="00000300000000000000" pitchFamily="2" charset="-127"/>
              <a:ea typeface="넥슨Lv2고딕 Light" panose="00000300000000000000" pitchFamily="2" charset="-127"/>
            </a:endParaRPr>
          </a:p>
          <a:p>
            <a:pPr algn="ctr"/>
            <a:r>
              <a:rPr lang="ko-KR" altLang="en-US" sz="22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배포 대기중</a:t>
            </a:r>
            <a:endParaRPr lang="en-US" altLang="ko-KR" sz="2200" dirty="0">
              <a:latin typeface="넥슨Lv2고딕 Light" panose="00000300000000000000" pitchFamily="2" charset="-127"/>
              <a:ea typeface="넥슨Lv2고딕 Light" panose="00000300000000000000" pitchFamily="2" charset="-127"/>
            </a:endParaRPr>
          </a:p>
        </p:txBody>
      </p:sp>
      <p:pic>
        <p:nvPicPr>
          <p:cNvPr id="6" name="Sign">
            <a:hlinkClick r:id="" action="ppaction://media"/>
            <a:extLst>
              <a:ext uri="{FF2B5EF4-FFF2-40B4-BE49-F238E27FC236}">
                <a16:creationId xmlns:a16="http://schemas.microsoft.com/office/drawing/2014/main" id="{8C16247C-6857-6B84-C208-E6435757B7A8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706800" y="1355041"/>
            <a:ext cx="7928862" cy="42948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43FEF79-C4D6-D202-6118-0004B75E0BA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932700">
            <a:off x="-21785046" y="7859986"/>
            <a:ext cx="6557424" cy="351944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0E0AD47-C8F3-87C0-9F3A-5026ECFFDAC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572113">
            <a:off x="-29073665" y="28928884"/>
            <a:ext cx="6557425" cy="371974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E25C276-4258-40BE-31F3-502A8A0097D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-10122575" y="39907645"/>
            <a:ext cx="6557423" cy="356861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7A79A69-8F2E-DDEA-E2FD-9FBF7FA76EB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20845642">
            <a:off x="30879157" y="-8948319"/>
            <a:ext cx="9199466" cy="418760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3AAA529-DCED-702B-B8F0-D3980C8363E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20144158">
            <a:off x="22603510" y="10467942"/>
            <a:ext cx="5046442" cy="5068527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4E9D638C-B604-5C2A-5243-96F0A83A4606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21320633">
            <a:off x="9420413" y="12397285"/>
            <a:ext cx="5163271" cy="3648584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3B4B0167-D982-5BD3-939E-842D167D8F04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rot="21178263">
            <a:off x="8857614" y="18262682"/>
            <a:ext cx="4745481" cy="5377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2715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spd="slow" advTm="876">
        <p159:morph option="byObject"/>
      </p:transition>
    </mc:Choice>
    <mc:Fallback xmlns="">
      <p:transition spd="slow" advTm="87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43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7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>
            <a:extLst>
              <a:ext uri="{FF2B5EF4-FFF2-40B4-BE49-F238E27FC236}">
                <a16:creationId xmlns:a16="http://schemas.microsoft.com/office/drawing/2014/main" id="{25F65376-EC96-B733-17CF-39CA4B0950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845642">
            <a:off x="5540351" y="401436"/>
            <a:ext cx="9199466" cy="4187605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B1FEA447-AC63-1259-8471-9E90241AB5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144158">
            <a:off x="8442781" y="2650871"/>
            <a:ext cx="5046442" cy="5068527"/>
          </a:xfrm>
          <a:prstGeom prst="rect">
            <a:avLst/>
          </a:prstGeom>
        </p:spPr>
      </p:pic>
      <p:pic>
        <p:nvPicPr>
          <p:cNvPr id="8" name="그림 7" descr="벡터그래픽이(가) 표시된 사진&#10;&#10;자동 생성된 설명">
            <a:extLst>
              <a:ext uri="{FF2B5EF4-FFF2-40B4-BE49-F238E27FC236}">
                <a16:creationId xmlns:a16="http://schemas.microsoft.com/office/drawing/2014/main" id="{C3746223-F41F-DDF2-445D-D8A330FD03E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291749" y="-47904400"/>
            <a:ext cx="2562603" cy="1676400"/>
          </a:xfrm>
          <a:prstGeom prst="rect">
            <a:avLst/>
          </a:prstGeom>
        </p:spPr>
      </p:pic>
      <p:pic>
        <p:nvPicPr>
          <p:cNvPr id="9" name="그림 8" descr="벡터그래픽이(가) 표시된 사진&#10;&#10;자동 생성된 설명">
            <a:extLst>
              <a:ext uri="{FF2B5EF4-FFF2-40B4-BE49-F238E27FC236}">
                <a16:creationId xmlns:a16="http://schemas.microsoft.com/office/drawing/2014/main" id="{BD2E1058-4F1E-4E92-443B-770665189F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82651" y="52171600"/>
            <a:ext cx="2562603" cy="16764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D6CE0AA-593F-67E8-F127-57723CF7648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746" t="38267" r="6227" b="5066"/>
          <a:stretch/>
        </p:blipFill>
        <p:spPr>
          <a:xfrm>
            <a:off x="12192000" y="-4043362"/>
            <a:ext cx="4254500" cy="38862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1A36D880-AF58-DC3E-38D8-F616941017A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45662" y="-4441835"/>
            <a:ext cx="7620000" cy="428625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31BD7291-C4B6-C35C-EC96-7147FF37E232}"/>
              </a:ext>
            </a:extLst>
          </p:cNvPr>
          <p:cNvSpPr/>
          <p:nvPr/>
        </p:nvSpPr>
        <p:spPr>
          <a:xfrm>
            <a:off x="1773397" y="696542"/>
            <a:ext cx="3590471" cy="50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sz="2400" dirty="0">
                <a:solidFill>
                  <a:srgbClr val="071F56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협업 현황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6D9814F2-9E37-9926-B764-426A93AC1476}"/>
              </a:ext>
            </a:extLst>
          </p:cNvPr>
          <p:cNvGrpSpPr/>
          <p:nvPr/>
        </p:nvGrpSpPr>
        <p:grpSpPr>
          <a:xfrm>
            <a:off x="299137" y="155196"/>
            <a:ext cx="1330766" cy="1050443"/>
            <a:chOff x="3442250" y="548857"/>
            <a:chExt cx="4114800" cy="3248025"/>
          </a:xfrm>
        </p:grpSpPr>
        <p:pic>
          <p:nvPicPr>
            <p:cNvPr id="12" name="그림 11" descr="벡터그래픽이(가) 표시된 사진&#10;&#10;자동 생성된 설명">
              <a:extLst>
                <a:ext uri="{FF2B5EF4-FFF2-40B4-BE49-F238E27FC236}">
                  <a16:creationId xmlns:a16="http://schemas.microsoft.com/office/drawing/2014/main" id="{F42A23B7-7B93-3579-DC21-A0415682F7D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48984" y="548857"/>
              <a:ext cx="3101332" cy="2028825"/>
            </a:xfrm>
            <a:prstGeom prst="rect">
              <a:avLst/>
            </a:prstGeom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36F68DBF-0BBB-6F5F-90AE-4FC3E0EDB4B7}"/>
                </a:ext>
              </a:extLst>
            </p:cNvPr>
            <p:cNvSpPr/>
            <p:nvPr/>
          </p:nvSpPr>
          <p:spPr>
            <a:xfrm>
              <a:off x="3442250" y="2415757"/>
              <a:ext cx="4114800" cy="13811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022D52"/>
                  </a:solidFill>
                  <a:latin typeface="Love Ya Like A Sister" panose="02000000000000000000" pitchFamily="2" charset="0"/>
                </a:rPr>
                <a:t>CALM</a:t>
              </a:r>
              <a:r>
                <a:rPr lang="en-US" altLang="ko-KR" dirty="0">
                  <a:solidFill>
                    <a:srgbClr val="017CC5"/>
                  </a:solidFill>
                  <a:latin typeface="Love Ya Like A Sister" panose="02000000000000000000" pitchFamily="2" charset="0"/>
                </a:rPr>
                <a:t> </a:t>
              </a:r>
              <a:r>
                <a:rPr lang="en-US" altLang="ko-KR" dirty="0">
                  <a:solidFill>
                    <a:srgbClr val="3B7BB1"/>
                  </a:solidFill>
                  <a:latin typeface="Love Ya Like A Sister" panose="02000000000000000000" pitchFamily="2" charset="0"/>
                </a:rPr>
                <a:t>WAVE</a:t>
              </a:r>
              <a:endParaRPr lang="ko-KR" altLang="en-US" dirty="0">
                <a:solidFill>
                  <a:srgbClr val="3B7BB1"/>
                </a:solidFill>
                <a:latin typeface="Love Ya Like A Sister" panose="02000000000000000000" pitchFamily="2" charset="0"/>
              </a:endParaRPr>
            </a:p>
          </p:txBody>
        </p: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F3F085F-DBD0-0042-07BD-B636CCE190A0}"/>
              </a:ext>
            </a:extLst>
          </p:cNvPr>
          <p:cNvSpPr/>
          <p:nvPr/>
        </p:nvSpPr>
        <p:spPr>
          <a:xfrm>
            <a:off x="1559060" y="-90412"/>
            <a:ext cx="2133600" cy="1028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dirty="0">
                <a:solidFill>
                  <a:srgbClr val="071F56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NOW!</a:t>
            </a:r>
            <a:endParaRPr lang="ko-KR" altLang="en-US" sz="4400" dirty="0">
              <a:solidFill>
                <a:srgbClr val="071F56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94BC93C-C415-59C2-8852-379FDD2AFFB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72113">
            <a:off x="-682487" y="1709475"/>
            <a:ext cx="6557425" cy="371974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668F3C29-528A-DAAF-DCC7-1FA1E7E73D2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932700">
            <a:off x="-2396587" y="3653185"/>
            <a:ext cx="6557424" cy="3519444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3A8C9486-9A0B-D451-C7AB-DEAFCF1A68B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27966" y="5231454"/>
            <a:ext cx="6557423" cy="356861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07C342C-1650-8C01-CD58-6CF48DDC5A9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21178263">
            <a:off x="5577686" y="3784681"/>
            <a:ext cx="4745481" cy="5377485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48045F17-FBE0-CFFB-59B9-F55AEA22F4F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21320633">
            <a:off x="7921105" y="4651256"/>
            <a:ext cx="5163271" cy="3648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4698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 advTm="876">
        <p159:morph option="byObject"/>
      </p:transition>
    </mc:Choice>
    <mc:Fallback xmlns="">
      <p:transition spd="slow" advTm="876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10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벡터그래픽이(가) 표시된 사진&#10;&#10;자동 생성된 설명">
            <a:extLst>
              <a:ext uri="{FF2B5EF4-FFF2-40B4-BE49-F238E27FC236}">
                <a16:creationId xmlns:a16="http://schemas.microsoft.com/office/drawing/2014/main" id="{C3746223-F41F-DDF2-445D-D8A330FD03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291749" y="-47904400"/>
            <a:ext cx="2562603" cy="1676400"/>
          </a:xfrm>
          <a:prstGeom prst="rect">
            <a:avLst/>
          </a:prstGeom>
        </p:spPr>
      </p:pic>
      <p:pic>
        <p:nvPicPr>
          <p:cNvPr id="9" name="그림 8" descr="벡터그래픽이(가) 표시된 사진&#10;&#10;자동 생성된 설명">
            <a:extLst>
              <a:ext uri="{FF2B5EF4-FFF2-40B4-BE49-F238E27FC236}">
                <a16:creationId xmlns:a16="http://schemas.microsoft.com/office/drawing/2014/main" id="{BD2E1058-4F1E-4E92-443B-770665189F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82651" y="52171600"/>
            <a:ext cx="2562603" cy="1676400"/>
          </a:xfrm>
          <a:prstGeom prst="rect">
            <a:avLst/>
          </a:prstGeom>
        </p:spPr>
      </p:pic>
      <p:pic>
        <p:nvPicPr>
          <p:cNvPr id="4" name="그래픽 3" descr="전구 단색으로 채워진">
            <a:extLst>
              <a:ext uri="{FF2B5EF4-FFF2-40B4-BE49-F238E27FC236}">
                <a16:creationId xmlns:a16="http://schemas.microsoft.com/office/drawing/2014/main" id="{20F06E25-1A6D-65C7-A2B7-BB6D076A0D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3900" y="-2100262"/>
            <a:ext cx="914400" cy="9144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D6CE0AA-593F-67E8-F127-57723CF7648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746" t="38267" r="6227" b="5066"/>
          <a:stretch/>
        </p:blipFill>
        <p:spPr>
          <a:xfrm>
            <a:off x="12192000" y="-4043362"/>
            <a:ext cx="4254500" cy="3886200"/>
          </a:xfrm>
          <a:prstGeom prst="rect">
            <a:avLst/>
          </a:prstGeom>
        </p:spPr>
      </p:pic>
      <p:pic>
        <p:nvPicPr>
          <p:cNvPr id="11" name="그래픽 10" descr="요가 단색으로 채워진">
            <a:extLst>
              <a:ext uri="{FF2B5EF4-FFF2-40B4-BE49-F238E27FC236}">
                <a16:creationId xmlns:a16="http://schemas.microsoft.com/office/drawing/2014/main" id="{2578B73D-7A51-EA0F-3DAF-F8B8B8E0E92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572000" y="-3032124"/>
            <a:ext cx="2133600" cy="2133600"/>
          </a:xfrm>
          <a:prstGeom prst="rect">
            <a:avLst/>
          </a:prstGeom>
        </p:spPr>
      </p:pic>
      <p:pic>
        <p:nvPicPr>
          <p:cNvPr id="13" name="그래픽 12" descr="머리 안의 뇌 단색으로 채워진">
            <a:extLst>
              <a:ext uri="{FF2B5EF4-FFF2-40B4-BE49-F238E27FC236}">
                <a16:creationId xmlns:a16="http://schemas.microsoft.com/office/drawing/2014/main" id="{8A627D32-1287-C605-0EE1-28FB37EF248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057400" y="-2100262"/>
            <a:ext cx="914400" cy="914400"/>
          </a:xfrm>
          <a:prstGeom prst="rect">
            <a:avLst/>
          </a:prstGeom>
        </p:spPr>
      </p:pic>
      <p:pic>
        <p:nvPicPr>
          <p:cNvPr id="15" name="그래픽 14" descr="남성 프로그래머 단색으로 채워진">
            <a:extLst>
              <a:ext uri="{FF2B5EF4-FFF2-40B4-BE49-F238E27FC236}">
                <a16:creationId xmlns:a16="http://schemas.microsoft.com/office/drawing/2014/main" id="{4E605D5A-5F38-28C2-35A3-03C85014820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153400" y="2362200"/>
            <a:ext cx="2133600" cy="21336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2A14D849-1DDE-34AD-DD88-02B771A8D917}"/>
              </a:ext>
            </a:extLst>
          </p:cNvPr>
          <p:cNvSpPr/>
          <p:nvPr/>
        </p:nvSpPr>
        <p:spPr>
          <a:xfrm>
            <a:off x="482600" y="4787900"/>
            <a:ext cx="4978400" cy="11303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dirty="0">
                <a:solidFill>
                  <a:srgbClr val="03103C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긴 업무 시간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019A26A-C8F5-A0BB-0E55-CE2518801B3A}"/>
              </a:ext>
            </a:extLst>
          </p:cNvPr>
          <p:cNvSpPr/>
          <p:nvPr/>
        </p:nvSpPr>
        <p:spPr>
          <a:xfrm>
            <a:off x="6731002" y="4787900"/>
            <a:ext cx="4978400" cy="11303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dirty="0">
                <a:solidFill>
                  <a:srgbClr val="03103C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바르지 않은 자세</a:t>
            </a:r>
          </a:p>
        </p:txBody>
      </p:sp>
      <p:pic>
        <p:nvPicPr>
          <p:cNvPr id="16" name="그래픽 15" descr="알람 시계 단색으로 채워진">
            <a:extLst>
              <a:ext uri="{FF2B5EF4-FFF2-40B4-BE49-F238E27FC236}">
                <a16:creationId xmlns:a16="http://schemas.microsoft.com/office/drawing/2014/main" id="{2A69B76A-F7A8-9F6C-6721-96393E071BD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905000" y="2362200"/>
            <a:ext cx="2133600" cy="2133600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353BDDE5-35C9-520A-7936-CACD3D8329F9}"/>
              </a:ext>
            </a:extLst>
          </p:cNvPr>
          <p:cNvSpPr/>
          <p:nvPr/>
        </p:nvSpPr>
        <p:spPr>
          <a:xfrm>
            <a:off x="241300" y="86519"/>
            <a:ext cx="2133600" cy="1028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dirty="0">
                <a:solidFill>
                  <a:srgbClr val="D2FAF0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WHY?</a:t>
            </a:r>
            <a:endParaRPr lang="ko-KR" altLang="en-US" sz="4400" dirty="0">
              <a:solidFill>
                <a:srgbClr val="D2FAF0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527099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 advTm="554">
        <p159:morph option="byObject"/>
      </p:transition>
    </mc:Choice>
    <mc:Fallback xmlns="">
      <p:transition spd="slow" advTm="554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7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벡터그래픽이(가) 표시된 사진&#10;&#10;자동 생성된 설명">
            <a:extLst>
              <a:ext uri="{FF2B5EF4-FFF2-40B4-BE49-F238E27FC236}">
                <a16:creationId xmlns:a16="http://schemas.microsoft.com/office/drawing/2014/main" id="{C3746223-F41F-DDF2-445D-D8A330FD03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291749" y="-47904400"/>
            <a:ext cx="2562603" cy="1676400"/>
          </a:xfrm>
          <a:prstGeom prst="rect">
            <a:avLst/>
          </a:prstGeom>
        </p:spPr>
      </p:pic>
      <p:pic>
        <p:nvPicPr>
          <p:cNvPr id="9" name="그림 8" descr="벡터그래픽이(가) 표시된 사진&#10;&#10;자동 생성된 설명">
            <a:extLst>
              <a:ext uri="{FF2B5EF4-FFF2-40B4-BE49-F238E27FC236}">
                <a16:creationId xmlns:a16="http://schemas.microsoft.com/office/drawing/2014/main" id="{BD2E1058-4F1E-4E92-443B-770665189F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82651" y="52171600"/>
            <a:ext cx="2562603" cy="1676400"/>
          </a:xfrm>
          <a:prstGeom prst="rect">
            <a:avLst/>
          </a:prstGeom>
        </p:spPr>
      </p:pic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57A85B8B-0B67-32C2-D6D5-CC5750F01642}"/>
              </a:ext>
            </a:extLst>
          </p:cNvPr>
          <p:cNvSpPr/>
          <p:nvPr/>
        </p:nvSpPr>
        <p:spPr>
          <a:xfrm>
            <a:off x="7333307" y="1548143"/>
            <a:ext cx="4490519" cy="1312752"/>
          </a:xfrm>
          <a:prstGeom prst="roundRect">
            <a:avLst>
              <a:gd name="adj" fmla="val 13219"/>
            </a:avLst>
          </a:prstGeom>
          <a:solidFill>
            <a:srgbClr val="071F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6D26FAB-2E52-E2BF-84A3-6405D8878B5D}"/>
              </a:ext>
            </a:extLst>
          </p:cNvPr>
          <p:cNvSpPr/>
          <p:nvPr/>
        </p:nvSpPr>
        <p:spPr>
          <a:xfrm>
            <a:off x="7333308" y="1115219"/>
            <a:ext cx="4490518" cy="3514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n-US" altLang="ko-KR" sz="2200" dirty="0">
                <a:solidFill>
                  <a:srgbClr val="071F56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1</a:t>
            </a:r>
            <a:r>
              <a:rPr lang="ko-KR" altLang="en-US" sz="2200" dirty="0">
                <a:solidFill>
                  <a:srgbClr val="071F56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주차 </a:t>
            </a:r>
            <a:r>
              <a:rPr lang="en-US" altLang="ko-KR" sz="2200" dirty="0">
                <a:solidFill>
                  <a:srgbClr val="071F56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&amp; 2</a:t>
            </a:r>
            <a:r>
              <a:rPr lang="ko-KR" altLang="en-US" sz="2200" dirty="0">
                <a:solidFill>
                  <a:srgbClr val="071F56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주차 요약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0CF866F-B8B1-6426-3A34-40545FE5729E}"/>
              </a:ext>
            </a:extLst>
          </p:cNvPr>
          <p:cNvSpPr/>
          <p:nvPr/>
        </p:nvSpPr>
        <p:spPr>
          <a:xfrm>
            <a:off x="7474338" y="1646073"/>
            <a:ext cx="4208456" cy="10625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2200" dirty="0">
                <a:solidFill>
                  <a:srgbClr val="5465FF"/>
                </a:solidFill>
                <a:effectLst>
                  <a:outerShdw blurRad="63500" dist="38100" dir="2700000" algn="tl" rotWithShape="0">
                    <a:schemeClr val="bg1">
                      <a:alpha val="40000"/>
                    </a:schemeClr>
                  </a:outerShdw>
                </a:effectLst>
                <a:latin typeface="카페24 아네모네" pitchFamily="2" charset="-127"/>
                <a:ea typeface="카페24 아네모네" pitchFamily="2" charset="-127"/>
              </a:rPr>
              <a:t>기획</a:t>
            </a:r>
            <a:r>
              <a:rPr lang="ko-KR" altLang="en-US" sz="2200" dirty="0">
                <a:solidFill>
                  <a:srgbClr val="E9F7FD"/>
                </a:solidFill>
                <a:latin typeface="카페24 아네모네" pitchFamily="2" charset="-127"/>
                <a:ea typeface="카페24 아네모네" pitchFamily="2" charset="-127"/>
              </a:rPr>
              <a:t> </a:t>
            </a:r>
            <a:r>
              <a:rPr lang="en-US" altLang="ko-KR" sz="2200" dirty="0">
                <a:solidFill>
                  <a:srgbClr val="E9F7FD"/>
                </a:solidFill>
                <a:latin typeface="카페24 아네모네" pitchFamily="2" charset="-127"/>
                <a:ea typeface="카페24 아네모네" pitchFamily="2" charset="-127"/>
              </a:rPr>
              <a:t>&amp; </a:t>
            </a:r>
            <a:r>
              <a:rPr lang="ko-KR" altLang="en-US" sz="2200" dirty="0">
                <a:solidFill>
                  <a:srgbClr val="788BFF"/>
                </a:solidFill>
                <a:effectLst>
                  <a:outerShdw blurRad="63500" dist="38100" dir="2700000" algn="tl" rotWithShape="0">
                    <a:schemeClr val="bg1">
                      <a:alpha val="40000"/>
                    </a:schemeClr>
                  </a:outerShdw>
                </a:effectLst>
                <a:latin typeface="카페24 아네모네" pitchFamily="2" charset="-127"/>
                <a:ea typeface="카페24 아네모네" pitchFamily="2" charset="-127"/>
              </a:rPr>
              <a:t>명세</a:t>
            </a:r>
            <a:endParaRPr lang="en-US" altLang="ko-KR" sz="2200" dirty="0">
              <a:solidFill>
                <a:srgbClr val="788BFF"/>
              </a:solidFill>
              <a:effectLst>
                <a:outerShdw blurRad="63500" dist="38100" dir="2700000" algn="tl" rotWithShape="0">
                  <a:schemeClr val="bg1">
                    <a:alpha val="40000"/>
                  </a:schemeClr>
                </a:outerShdw>
              </a:effectLst>
              <a:latin typeface="카페24 아네모네" pitchFamily="2" charset="-127"/>
              <a:ea typeface="카페24 아네모네" pitchFamily="2" charset="-127"/>
            </a:endParaRPr>
          </a:p>
          <a:p>
            <a:pPr algn="ctr"/>
            <a:r>
              <a:rPr lang="ko-KR" altLang="en-US" sz="2200" dirty="0">
                <a:solidFill>
                  <a:srgbClr val="9AB0FF"/>
                </a:solidFill>
                <a:effectLst>
                  <a:outerShdw blurRad="63500" dist="38100" dir="2700000" algn="tl" rotWithShape="0">
                    <a:schemeClr val="bg1">
                      <a:alpha val="40000"/>
                    </a:schemeClr>
                  </a:outerShdw>
                </a:effectLst>
                <a:latin typeface="카페24 아네모네" pitchFamily="2" charset="-127"/>
                <a:ea typeface="카페24 아네모네" pitchFamily="2" charset="-127"/>
              </a:rPr>
              <a:t>필수 요구 사항</a:t>
            </a:r>
            <a:r>
              <a:rPr lang="ko-KR" altLang="en-US" sz="2200" dirty="0">
                <a:solidFill>
                  <a:srgbClr val="9AB0FF"/>
                </a:solidFill>
                <a:latin typeface="카페24 아네모네" pitchFamily="2" charset="-127"/>
                <a:ea typeface="카페24 아네모네" pitchFamily="2" charset="-127"/>
              </a:rPr>
              <a:t> </a:t>
            </a:r>
            <a:r>
              <a:rPr lang="ko-KR" altLang="en-US" sz="2200" dirty="0">
                <a:solidFill>
                  <a:srgbClr val="E9F7FD"/>
                </a:solidFill>
                <a:latin typeface="카페24 아네모네" pitchFamily="2" charset="-127"/>
                <a:ea typeface="카페24 아네모네" pitchFamily="2" charset="-127"/>
              </a:rPr>
              <a:t>작업</a:t>
            </a:r>
            <a:endParaRPr lang="en-US" altLang="ko-KR" sz="2200" dirty="0">
              <a:solidFill>
                <a:srgbClr val="E9F7FD"/>
              </a:solidFill>
              <a:latin typeface="카페24 아네모네" pitchFamily="2" charset="-127"/>
              <a:ea typeface="카페24 아네모네" pitchFamily="2" charset="-127"/>
            </a:endParaRPr>
          </a:p>
          <a:p>
            <a:pPr algn="ctr"/>
            <a:r>
              <a:rPr lang="ko-KR" altLang="en-US" sz="2200" dirty="0">
                <a:solidFill>
                  <a:srgbClr val="E9F7FD"/>
                </a:solidFill>
                <a:latin typeface="카페24 아네모네" pitchFamily="2" charset="-127"/>
                <a:ea typeface="카페24 아네모네" pitchFamily="2" charset="-127"/>
              </a:rPr>
              <a:t>서비스 </a:t>
            </a:r>
            <a:r>
              <a:rPr lang="ko-KR" altLang="en-US" sz="2200" dirty="0">
                <a:solidFill>
                  <a:srgbClr val="9AB0FF"/>
                </a:solidFill>
                <a:effectLst>
                  <a:outerShdw blurRad="63500" dist="38100" dir="2700000" algn="tl" rotWithShape="0">
                    <a:schemeClr val="bg1">
                      <a:alpha val="40000"/>
                    </a:schemeClr>
                  </a:outerShdw>
                </a:effectLst>
                <a:latin typeface="카페24 아네모네" pitchFamily="2" charset="-127"/>
                <a:ea typeface="카페24 아네모네" pitchFamily="2" charset="-127"/>
              </a:rPr>
              <a:t>기틀</a:t>
            </a:r>
            <a:r>
              <a:rPr lang="ko-KR" altLang="en-US" sz="2200" dirty="0">
                <a:solidFill>
                  <a:srgbClr val="E9F7FD"/>
                </a:solidFill>
                <a:latin typeface="카페24 아네모네" pitchFamily="2" charset="-127"/>
                <a:ea typeface="카페24 아네모네" pitchFamily="2" charset="-127"/>
              </a:rPr>
              <a:t> 작업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9B44280E-4643-6DB9-0F25-CE967DA23F5A}"/>
              </a:ext>
            </a:extLst>
          </p:cNvPr>
          <p:cNvSpPr/>
          <p:nvPr/>
        </p:nvSpPr>
        <p:spPr>
          <a:xfrm>
            <a:off x="7333307" y="3375301"/>
            <a:ext cx="4490519" cy="1312752"/>
          </a:xfrm>
          <a:prstGeom prst="roundRect">
            <a:avLst>
              <a:gd name="adj" fmla="val 13219"/>
            </a:avLst>
          </a:prstGeom>
          <a:solidFill>
            <a:srgbClr val="071F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2479B28-6172-7928-D56E-C15FEE7B9E47}"/>
              </a:ext>
            </a:extLst>
          </p:cNvPr>
          <p:cNvSpPr/>
          <p:nvPr/>
        </p:nvSpPr>
        <p:spPr>
          <a:xfrm>
            <a:off x="7333308" y="2942377"/>
            <a:ext cx="4490518" cy="3514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n-US" altLang="ko-KR" sz="2200" dirty="0">
                <a:solidFill>
                  <a:srgbClr val="071F56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3</a:t>
            </a:r>
            <a:r>
              <a:rPr lang="ko-KR" altLang="en-US" sz="2200" dirty="0">
                <a:solidFill>
                  <a:srgbClr val="071F56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주차 </a:t>
            </a:r>
            <a:r>
              <a:rPr lang="en-US" altLang="ko-KR" sz="2200" dirty="0">
                <a:solidFill>
                  <a:srgbClr val="071F56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&amp; 4</a:t>
            </a:r>
            <a:r>
              <a:rPr lang="ko-KR" altLang="en-US" sz="2200" dirty="0">
                <a:solidFill>
                  <a:srgbClr val="071F56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주차 요약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27491F2-0FE3-6FC2-8157-A5B3EF9456BF}"/>
              </a:ext>
            </a:extLst>
          </p:cNvPr>
          <p:cNvSpPr/>
          <p:nvPr/>
        </p:nvSpPr>
        <p:spPr>
          <a:xfrm>
            <a:off x="7474338" y="3473231"/>
            <a:ext cx="4208456" cy="10625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2200" dirty="0">
                <a:solidFill>
                  <a:srgbClr val="D5EEFF"/>
                </a:solidFill>
                <a:effectLst>
                  <a:outerShdw blurRad="63500" dist="38100" dir="2700000" algn="tl" rotWithShape="0">
                    <a:schemeClr val="bg1">
                      <a:alpha val="40000"/>
                    </a:schemeClr>
                  </a:outerShdw>
                </a:effectLst>
                <a:latin typeface="카페24 아네모네" pitchFamily="2" charset="-127"/>
                <a:ea typeface="카페24 아네모네" pitchFamily="2" charset="-127"/>
              </a:rPr>
              <a:t>메인 기능 </a:t>
            </a:r>
            <a:r>
              <a:rPr lang="en-US" altLang="ko-KR" sz="2200" dirty="0">
                <a:solidFill>
                  <a:srgbClr val="E9F7FD"/>
                </a:solidFill>
                <a:latin typeface="카페24 아네모네" pitchFamily="2" charset="-127"/>
                <a:ea typeface="카페24 아네모네" pitchFamily="2" charset="-127"/>
              </a:rPr>
              <a:t>&amp; </a:t>
            </a:r>
            <a:r>
              <a:rPr lang="ko-KR" altLang="en-US" sz="2200" dirty="0">
                <a:solidFill>
                  <a:srgbClr val="00B4D8"/>
                </a:solidFill>
                <a:effectLst>
                  <a:outerShdw blurRad="63500" dist="38100" dir="2700000" algn="tl" rotWithShape="0">
                    <a:schemeClr val="bg1">
                      <a:alpha val="40000"/>
                    </a:schemeClr>
                  </a:outerShdw>
                </a:effectLst>
                <a:latin typeface="카페24 아네모네" pitchFamily="2" charset="-127"/>
                <a:ea typeface="카페24 아네모네" pitchFamily="2" charset="-127"/>
              </a:rPr>
              <a:t>핵심 컨텐츠</a:t>
            </a:r>
            <a:endParaRPr lang="en-US" altLang="ko-KR" sz="2200" dirty="0">
              <a:solidFill>
                <a:srgbClr val="00B4D8"/>
              </a:solidFill>
              <a:effectLst>
                <a:outerShdw blurRad="63500" dist="38100" dir="2700000" algn="tl" rotWithShape="0">
                  <a:schemeClr val="bg1">
                    <a:alpha val="40000"/>
                  </a:schemeClr>
                </a:outerShdw>
              </a:effectLst>
              <a:latin typeface="카페24 아네모네" pitchFamily="2" charset="-127"/>
              <a:ea typeface="카페24 아네모네" pitchFamily="2" charset="-127"/>
            </a:endParaRPr>
          </a:p>
          <a:p>
            <a:pPr algn="ctr"/>
            <a:r>
              <a:rPr lang="ko-KR" altLang="en-US" sz="2200" dirty="0">
                <a:solidFill>
                  <a:srgbClr val="CAE9FF"/>
                </a:solidFill>
                <a:effectLst>
                  <a:outerShdw blurRad="63500" dist="38100" dir="2700000" algn="tl" rotWithShape="0">
                    <a:schemeClr val="bg1">
                      <a:alpha val="40000"/>
                    </a:schemeClr>
                  </a:outerShdw>
                </a:effectLst>
                <a:latin typeface="카페24 아네모네" pitchFamily="2" charset="-127"/>
                <a:ea typeface="카페24 아네모네" pitchFamily="2" charset="-127"/>
              </a:rPr>
              <a:t>목표 세분화 </a:t>
            </a:r>
            <a:r>
              <a:rPr lang="ko-KR" altLang="en-US" sz="2200" dirty="0">
                <a:solidFill>
                  <a:srgbClr val="E9F7FD"/>
                </a:solidFill>
                <a:latin typeface="카페24 아네모네" pitchFamily="2" charset="-127"/>
                <a:ea typeface="카페24 아네모네" pitchFamily="2" charset="-127"/>
              </a:rPr>
              <a:t>설정</a:t>
            </a:r>
            <a:endParaRPr lang="en-US" altLang="ko-KR" sz="2200" dirty="0">
              <a:solidFill>
                <a:srgbClr val="00B4D8"/>
              </a:solidFill>
              <a:effectLst>
                <a:outerShdw blurRad="63500" dist="38100" dir="2700000" algn="tl" rotWithShape="0">
                  <a:schemeClr val="bg1">
                    <a:alpha val="40000"/>
                  </a:schemeClr>
                </a:outerShdw>
              </a:effectLst>
              <a:latin typeface="카페24 아네모네" pitchFamily="2" charset="-127"/>
              <a:ea typeface="카페24 아네모네" pitchFamily="2" charset="-127"/>
            </a:endParaRPr>
          </a:p>
          <a:p>
            <a:pPr algn="ctr"/>
            <a:r>
              <a:rPr lang="en-US" altLang="ko-KR" sz="2200" dirty="0">
                <a:solidFill>
                  <a:srgbClr val="00B4D8"/>
                </a:solidFill>
                <a:effectLst>
                  <a:outerShdw blurRad="63500" dist="38100" dir="2700000" algn="tl" rotWithShape="0">
                    <a:schemeClr val="bg1">
                      <a:alpha val="40000"/>
                    </a:schemeClr>
                  </a:outerShdw>
                </a:effectLst>
                <a:latin typeface="카페24 아네모네" pitchFamily="2" charset="-127"/>
                <a:ea typeface="카페24 아네모네" pitchFamily="2" charset="-127"/>
              </a:rPr>
              <a:t>UX/UI </a:t>
            </a:r>
            <a:r>
              <a:rPr lang="ko-KR" altLang="en-US" sz="2200" dirty="0">
                <a:solidFill>
                  <a:srgbClr val="00B4D8"/>
                </a:solidFill>
                <a:effectLst>
                  <a:outerShdw blurRad="63500" dist="38100" dir="2700000" algn="tl" rotWithShape="0">
                    <a:schemeClr val="bg1">
                      <a:alpha val="40000"/>
                    </a:schemeClr>
                  </a:outerShdw>
                </a:effectLst>
                <a:latin typeface="카페24 아네모네" pitchFamily="2" charset="-127"/>
                <a:ea typeface="카페24 아네모네" pitchFamily="2" charset="-127"/>
              </a:rPr>
              <a:t>개선 </a:t>
            </a:r>
            <a:r>
              <a:rPr lang="ko-KR" altLang="en-US" sz="2200" dirty="0">
                <a:solidFill>
                  <a:srgbClr val="E9F7FD"/>
                </a:solidFill>
                <a:latin typeface="카페24 아네모네" pitchFamily="2" charset="-127"/>
                <a:ea typeface="카페24 아네모네" pitchFamily="2" charset="-127"/>
              </a:rPr>
              <a:t>작업</a:t>
            </a:r>
            <a:endParaRPr lang="en-US" altLang="ko-KR" sz="2200" dirty="0">
              <a:solidFill>
                <a:srgbClr val="E9F7FD"/>
              </a:solidFill>
              <a:latin typeface="카페24 아네모네" pitchFamily="2" charset="-127"/>
              <a:ea typeface="카페24 아네모네" pitchFamily="2" charset="-127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1F23107-09E5-7F7C-5854-BD5C02221D43}"/>
              </a:ext>
            </a:extLst>
          </p:cNvPr>
          <p:cNvSpPr/>
          <p:nvPr/>
        </p:nvSpPr>
        <p:spPr>
          <a:xfrm>
            <a:off x="7333307" y="5283941"/>
            <a:ext cx="4490519" cy="1312752"/>
          </a:xfrm>
          <a:prstGeom prst="roundRect">
            <a:avLst>
              <a:gd name="adj" fmla="val 13219"/>
            </a:avLst>
          </a:prstGeom>
          <a:solidFill>
            <a:srgbClr val="071F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B6AA339-DB4F-241C-966F-667B17080D2B}"/>
              </a:ext>
            </a:extLst>
          </p:cNvPr>
          <p:cNvSpPr/>
          <p:nvPr/>
        </p:nvSpPr>
        <p:spPr>
          <a:xfrm>
            <a:off x="7333308" y="4851017"/>
            <a:ext cx="4490518" cy="3514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n-US" altLang="ko-KR" sz="2200" dirty="0">
                <a:solidFill>
                  <a:srgbClr val="071F56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5</a:t>
            </a:r>
            <a:r>
              <a:rPr lang="ko-KR" altLang="en-US" sz="2200" dirty="0">
                <a:solidFill>
                  <a:srgbClr val="071F56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주차 </a:t>
            </a:r>
            <a:r>
              <a:rPr lang="en-US" altLang="ko-KR" sz="2200" dirty="0">
                <a:solidFill>
                  <a:srgbClr val="071F56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&amp; 6</a:t>
            </a:r>
            <a:r>
              <a:rPr lang="ko-KR" altLang="en-US" sz="2200" dirty="0">
                <a:solidFill>
                  <a:srgbClr val="071F56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주차 요약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83BE353-4D87-4638-4C9C-12461D9E08D1}"/>
              </a:ext>
            </a:extLst>
          </p:cNvPr>
          <p:cNvSpPr/>
          <p:nvPr/>
        </p:nvSpPr>
        <p:spPr>
          <a:xfrm>
            <a:off x="7474338" y="5381871"/>
            <a:ext cx="4208456" cy="10625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2200" dirty="0">
                <a:solidFill>
                  <a:srgbClr val="4CE6B8"/>
                </a:solidFill>
                <a:effectLst>
                  <a:outerShdw blurRad="63500" dist="38100" dir="2700000" algn="tl" rotWithShape="0">
                    <a:schemeClr val="bg1">
                      <a:alpha val="40000"/>
                    </a:schemeClr>
                  </a:outerShdw>
                </a:effectLst>
                <a:latin typeface="카페24 아네모네" pitchFamily="2" charset="-127"/>
                <a:ea typeface="카페24 아네모네" pitchFamily="2" charset="-127"/>
              </a:rPr>
              <a:t>빌드</a:t>
            </a:r>
            <a:r>
              <a:rPr lang="en-US" altLang="ko-KR" sz="2200" dirty="0">
                <a:solidFill>
                  <a:srgbClr val="4CE6B8"/>
                </a:solidFill>
                <a:effectLst>
                  <a:outerShdw blurRad="63500" dist="38100" dir="2700000" algn="tl" rotWithShape="0">
                    <a:schemeClr val="bg1">
                      <a:alpha val="40000"/>
                    </a:schemeClr>
                  </a:outerShdw>
                </a:effectLst>
                <a:latin typeface="카페24 아네모네" pitchFamily="2" charset="-127"/>
                <a:ea typeface="카페24 아네모네" pitchFamily="2" charset="-127"/>
              </a:rPr>
              <a:t>/</a:t>
            </a:r>
            <a:r>
              <a:rPr lang="ko-KR" altLang="en-US" sz="2200" dirty="0">
                <a:solidFill>
                  <a:srgbClr val="4CE6B8"/>
                </a:solidFill>
                <a:effectLst>
                  <a:outerShdw blurRad="63500" dist="38100" dir="2700000" algn="tl" rotWithShape="0">
                    <a:schemeClr val="bg1">
                      <a:alpha val="40000"/>
                    </a:schemeClr>
                  </a:outerShdw>
                </a:effectLst>
                <a:latin typeface="카페24 아네모네" pitchFamily="2" charset="-127"/>
                <a:ea typeface="카페24 아네모네" pitchFamily="2" charset="-127"/>
              </a:rPr>
              <a:t>테스트 </a:t>
            </a:r>
            <a:r>
              <a:rPr lang="en-US" altLang="ko-KR" sz="2200" dirty="0">
                <a:solidFill>
                  <a:srgbClr val="E9F7FD"/>
                </a:solidFill>
                <a:latin typeface="카페24 아네모네" pitchFamily="2" charset="-127"/>
                <a:ea typeface="카페24 아네모네" pitchFamily="2" charset="-127"/>
              </a:rPr>
              <a:t>&amp; </a:t>
            </a:r>
            <a:r>
              <a:rPr lang="ko-KR" altLang="en-US" sz="2200" dirty="0">
                <a:solidFill>
                  <a:srgbClr val="2E75B6"/>
                </a:solidFill>
                <a:effectLst>
                  <a:outerShdw blurRad="63500" dist="38100" dir="2700000" algn="tl" rotWithShape="0">
                    <a:schemeClr val="bg1">
                      <a:alpha val="40000"/>
                    </a:schemeClr>
                  </a:outerShdw>
                </a:effectLst>
                <a:latin typeface="카페24 아네모네" pitchFamily="2" charset="-127"/>
                <a:ea typeface="카페24 아네모네" pitchFamily="2" charset="-127"/>
              </a:rPr>
              <a:t>발표 준비</a:t>
            </a:r>
            <a:endParaRPr lang="en-US" altLang="ko-KR" sz="2200" dirty="0">
              <a:solidFill>
                <a:srgbClr val="2E75B6"/>
              </a:solidFill>
              <a:effectLst>
                <a:outerShdw blurRad="63500" dist="38100" dir="2700000" algn="tl" rotWithShape="0">
                  <a:schemeClr val="bg1">
                    <a:alpha val="40000"/>
                  </a:schemeClr>
                </a:outerShdw>
              </a:effectLst>
              <a:latin typeface="카페24 아네모네" pitchFamily="2" charset="-127"/>
              <a:ea typeface="카페24 아네모네" pitchFamily="2" charset="-127"/>
            </a:endParaRPr>
          </a:p>
          <a:p>
            <a:pPr algn="ctr"/>
            <a:r>
              <a:rPr lang="ko-KR" altLang="en-US" sz="2200" dirty="0">
                <a:solidFill>
                  <a:srgbClr val="4CE6B8"/>
                </a:solidFill>
                <a:effectLst>
                  <a:outerShdw blurRad="63500" dist="38100" dir="2700000" algn="tl" rotWithShape="0">
                    <a:schemeClr val="bg1">
                      <a:alpha val="40000"/>
                    </a:schemeClr>
                  </a:outerShdw>
                </a:effectLst>
                <a:latin typeface="카페24 아네모네" pitchFamily="2" charset="-127"/>
                <a:ea typeface="카페24 아네모네" pitchFamily="2" charset="-127"/>
              </a:rPr>
              <a:t>빌드 </a:t>
            </a:r>
            <a:r>
              <a:rPr lang="en-US" altLang="ko-KR" sz="2200" dirty="0">
                <a:solidFill>
                  <a:srgbClr val="4CE6B8"/>
                </a:solidFill>
                <a:effectLst>
                  <a:outerShdw blurRad="63500" dist="38100" dir="2700000" algn="tl" rotWithShape="0">
                    <a:schemeClr val="bg1">
                      <a:alpha val="40000"/>
                    </a:schemeClr>
                  </a:outerShdw>
                </a:effectLst>
                <a:latin typeface="카페24 아네모네" pitchFamily="2" charset="-127"/>
                <a:ea typeface="카페24 아네모네" pitchFamily="2" charset="-127"/>
              </a:rPr>
              <a:t>/ </a:t>
            </a:r>
            <a:r>
              <a:rPr lang="ko-KR" altLang="en-US" sz="2200" dirty="0">
                <a:solidFill>
                  <a:srgbClr val="4CE6B8"/>
                </a:solidFill>
                <a:effectLst>
                  <a:outerShdw blurRad="63500" dist="38100" dir="2700000" algn="tl" rotWithShape="0">
                    <a:schemeClr val="bg1">
                      <a:alpha val="40000"/>
                    </a:schemeClr>
                  </a:outerShdw>
                </a:effectLst>
                <a:latin typeface="카페24 아네모네" pitchFamily="2" charset="-127"/>
                <a:ea typeface="카페24 아네모네" pitchFamily="2" charset="-127"/>
              </a:rPr>
              <a:t>테스트 </a:t>
            </a:r>
            <a:r>
              <a:rPr lang="ko-KR" altLang="en-US" sz="2200" dirty="0">
                <a:solidFill>
                  <a:srgbClr val="E9F7FD"/>
                </a:solidFill>
                <a:latin typeface="카페24 아네모네" pitchFamily="2" charset="-127"/>
                <a:ea typeface="카페24 아네모네" pitchFamily="2" charset="-127"/>
              </a:rPr>
              <a:t>작업</a:t>
            </a:r>
            <a:endParaRPr lang="en-US" altLang="ko-KR" sz="2200" dirty="0">
              <a:solidFill>
                <a:srgbClr val="E9F7FD"/>
              </a:solidFill>
              <a:latin typeface="카페24 아네모네" pitchFamily="2" charset="-127"/>
              <a:ea typeface="카페24 아네모네" pitchFamily="2" charset="-127"/>
            </a:endParaRPr>
          </a:p>
          <a:p>
            <a:pPr algn="ctr"/>
            <a:r>
              <a:rPr lang="en-US" altLang="ko-KR" sz="2200" dirty="0">
                <a:solidFill>
                  <a:srgbClr val="2E75B6"/>
                </a:solidFill>
                <a:effectLst>
                  <a:outerShdw blurRad="63500" dist="38100" dir="2700000" algn="tl" rotWithShape="0">
                    <a:schemeClr val="bg1">
                      <a:alpha val="40000"/>
                    </a:schemeClr>
                  </a:outerShdw>
                </a:effectLst>
                <a:latin typeface="카페24 아네모네" pitchFamily="2" charset="-127"/>
                <a:ea typeface="카페24 아네모네" pitchFamily="2" charset="-127"/>
              </a:rPr>
              <a:t>PPT / </a:t>
            </a:r>
            <a:r>
              <a:rPr lang="ko-KR" altLang="en-US" sz="2200" dirty="0">
                <a:solidFill>
                  <a:srgbClr val="2E75B6"/>
                </a:solidFill>
                <a:effectLst>
                  <a:outerShdw blurRad="63500" dist="38100" dir="2700000" algn="tl" rotWithShape="0">
                    <a:schemeClr val="bg1">
                      <a:alpha val="40000"/>
                    </a:schemeClr>
                  </a:outerShdw>
                </a:effectLst>
                <a:latin typeface="카페24 아네모네" pitchFamily="2" charset="-127"/>
                <a:ea typeface="카페24 아네모네" pitchFamily="2" charset="-127"/>
              </a:rPr>
              <a:t>영상 </a:t>
            </a:r>
            <a:r>
              <a:rPr lang="ko-KR" altLang="en-US" sz="2200" dirty="0">
                <a:solidFill>
                  <a:srgbClr val="E9F7FD"/>
                </a:solidFill>
                <a:latin typeface="카페24 아네모네" pitchFamily="2" charset="-127"/>
                <a:ea typeface="카페24 아네모네" pitchFamily="2" charset="-127"/>
              </a:rPr>
              <a:t>작업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36379C1A-90E4-CFD6-298C-A55CDEDB33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9700664" y="-37795876"/>
            <a:ext cx="7229062" cy="7229062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1C1352B7-898D-053B-2FAE-B3496326EAC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45482" y="42781996"/>
            <a:ext cx="12192000" cy="3107406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DE212D6C-4938-4C54-FBDF-A78E3CB5DABC}"/>
              </a:ext>
            </a:extLst>
          </p:cNvPr>
          <p:cNvSpPr/>
          <p:nvPr/>
        </p:nvSpPr>
        <p:spPr>
          <a:xfrm>
            <a:off x="1773397" y="696542"/>
            <a:ext cx="3590471" cy="50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sz="2400" dirty="0">
                <a:solidFill>
                  <a:srgbClr val="071F56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마일스톤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8F1E845B-D218-7846-C407-B9E8975E142B}"/>
              </a:ext>
            </a:extLst>
          </p:cNvPr>
          <p:cNvGrpSpPr/>
          <p:nvPr/>
        </p:nvGrpSpPr>
        <p:grpSpPr>
          <a:xfrm>
            <a:off x="299137" y="155196"/>
            <a:ext cx="1330766" cy="1050443"/>
            <a:chOff x="3442250" y="548857"/>
            <a:chExt cx="4114800" cy="3248025"/>
          </a:xfrm>
        </p:grpSpPr>
        <p:pic>
          <p:nvPicPr>
            <p:cNvPr id="26" name="그림 25" descr="벡터그래픽이(가) 표시된 사진&#10;&#10;자동 생성된 설명">
              <a:extLst>
                <a:ext uri="{FF2B5EF4-FFF2-40B4-BE49-F238E27FC236}">
                  <a16:creationId xmlns:a16="http://schemas.microsoft.com/office/drawing/2014/main" id="{7B576D3B-8627-0FCA-21FE-40BEABC1635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48984" y="548857"/>
              <a:ext cx="3101332" cy="2028825"/>
            </a:xfrm>
            <a:prstGeom prst="rect">
              <a:avLst/>
            </a:prstGeom>
          </p:spPr>
        </p:pic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7CDA99D0-BAC1-3F37-1CB5-4AC7000D5C71}"/>
                </a:ext>
              </a:extLst>
            </p:cNvPr>
            <p:cNvSpPr/>
            <p:nvPr/>
          </p:nvSpPr>
          <p:spPr>
            <a:xfrm>
              <a:off x="3442250" y="2415757"/>
              <a:ext cx="4114800" cy="13811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022D52"/>
                  </a:solidFill>
                  <a:latin typeface="Love Ya Like A Sister" panose="02000000000000000000" pitchFamily="2" charset="0"/>
                </a:rPr>
                <a:t>CALM</a:t>
              </a:r>
              <a:r>
                <a:rPr lang="en-US" altLang="ko-KR" dirty="0">
                  <a:solidFill>
                    <a:srgbClr val="017CC5"/>
                  </a:solidFill>
                  <a:latin typeface="Love Ya Like A Sister" panose="02000000000000000000" pitchFamily="2" charset="0"/>
                </a:rPr>
                <a:t> </a:t>
              </a:r>
              <a:r>
                <a:rPr lang="en-US" altLang="ko-KR" dirty="0">
                  <a:solidFill>
                    <a:srgbClr val="3B7BB1"/>
                  </a:solidFill>
                  <a:latin typeface="Love Ya Like A Sister" panose="02000000000000000000" pitchFamily="2" charset="0"/>
                </a:rPr>
                <a:t>WAVE</a:t>
              </a:r>
              <a:endParaRPr lang="ko-KR" altLang="en-US" dirty="0">
                <a:solidFill>
                  <a:srgbClr val="3B7BB1"/>
                </a:solidFill>
                <a:latin typeface="Love Ya Like A Sister" panose="02000000000000000000" pitchFamily="2" charset="0"/>
              </a:endParaRPr>
            </a:p>
          </p:txBody>
        </p:sp>
      </p:grp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D2E3074-338A-E49A-BEF8-F1825A56C185}"/>
              </a:ext>
            </a:extLst>
          </p:cNvPr>
          <p:cNvSpPr/>
          <p:nvPr/>
        </p:nvSpPr>
        <p:spPr>
          <a:xfrm>
            <a:off x="1559060" y="-90412"/>
            <a:ext cx="2133600" cy="1028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dirty="0">
                <a:solidFill>
                  <a:srgbClr val="071F56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WILL!</a:t>
            </a:r>
            <a:endParaRPr lang="ko-KR" altLang="en-US" sz="4400" dirty="0">
              <a:solidFill>
                <a:srgbClr val="071F56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42B15B4D-2398-0914-7E0B-EBB52A2586D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63020" y="1275335"/>
            <a:ext cx="6227609" cy="5417944"/>
          </a:xfrm>
          <a:custGeom>
            <a:avLst/>
            <a:gdLst>
              <a:gd name="connsiteX0" fmla="*/ 108889 w 6391950"/>
              <a:gd name="connsiteY0" fmla="*/ 0 h 5560919"/>
              <a:gd name="connsiteX1" fmla="*/ 6284712 w 6391950"/>
              <a:gd name="connsiteY1" fmla="*/ 0 h 5560919"/>
              <a:gd name="connsiteX2" fmla="*/ 6323826 w 6391950"/>
              <a:gd name="connsiteY2" fmla="*/ 7897 h 5560919"/>
              <a:gd name="connsiteX3" fmla="*/ 6384622 w 6391950"/>
              <a:gd name="connsiteY3" fmla="*/ 68693 h 5560919"/>
              <a:gd name="connsiteX4" fmla="*/ 6391950 w 6391950"/>
              <a:gd name="connsiteY4" fmla="*/ 104989 h 5560919"/>
              <a:gd name="connsiteX5" fmla="*/ 6391950 w 6391950"/>
              <a:gd name="connsiteY5" fmla="*/ 5454849 h 5560919"/>
              <a:gd name="connsiteX6" fmla="*/ 6384622 w 6391950"/>
              <a:gd name="connsiteY6" fmla="*/ 5491145 h 5560919"/>
              <a:gd name="connsiteX7" fmla="*/ 6279357 w 6391950"/>
              <a:gd name="connsiteY7" fmla="*/ 5560919 h 5560919"/>
              <a:gd name="connsiteX8" fmla="*/ 114243 w 6391950"/>
              <a:gd name="connsiteY8" fmla="*/ 5560919 h 5560919"/>
              <a:gd name="connsiteX9" fmla="*/ 0 w 6391950"/>
              <a:gd name="connsiteY9" fmla="*/ 5446676 h 5560919"/>
              <a:gd name="connsiteX10" fmla="*/ 0 w 6391950"/>
              <a:gd name="connsiteY10" fmla="*/ 113162 h 5560919"/>
              <a:gd name="connsiteX11" fmla="*/ 69775 w 6391950"/>
              <a:gd name="connsiteY11" fmla="*/ 7897 h 5560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391950" h="5560919">
                <a:moveTo>
                  <a:pt x="108889" y="0"/>
                </a:moveTo>
                <a:lnTo>
                  <a:pt x="6284712" y="0"/>
                </a:lnTo>
                <a:lnTo>
                  <a:pt x="6323826" y="7897"/>
                </a:lnTo>
                <a:cubicBezTo>
                  <a:pt x="6351161" y="19459"/>
                  <a:pt x="6373060" y="41358"/>
                  <a:pt x="6384622" y="68693"/>
                </a:cubicBezTo>
                <a:lnTo>
                  <a:pt x="6391950" y="104989"/>
                </a:lnTo>
                <a:lnTo>
                  <a:pt x="6391950" y="5454849"/>
                </a:lnTo>
                <a:lnTo>
                  <a:pt x="6384622" y="5491145"/>
                </a:lnTo>
                <a:cubicBezTo>
                  <a:pt x="6367279" y="5532149"/>
                  <a:pt x="6326678" y="5560919"/>
                  <a:pt x="6279357" y="5560919"/>
                </a:cubicBezTo>
                <a:lnTo>
                  <a:pt x="114243" y="5560919"/>
                </a:lnTo>
                <a:cubicBezTo>
                  <a:pt x="51148" y="5560919"/>
                  <a:pt x="0" y="5509771"/>
                  <a:pt x="0" y="5446676"/>
                </a:cubicBezTo>
                <a:lnTo>
                  <a:pt x="0" y="113162"/>
                </a:lnTo>
                <a:cubicBezTo>
                  <a:pt x="0" y="65841"/>
                  <a:pt x="28771" y="25240"/>
                  <a:pt x="69775" y="7897"/>
                </a:cubicBezTo>
                <a:close/>
              </a:path>
            </a:pathLst>
          </a:custGeom>
          <a:ln w="63500">
            <a:solidFill>
              <a:srgbClr val="071F56"/>
            </a:solidFill>
          </a:ln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1695A4D4-C520-F685-8495-B1DC02F7E82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932700">
            <a:off x="-21785046" y="7859986"/>
            <a:ext cx="6557424" cy="3519444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C941DA95-A13E-8B87-426E-BA4D855B155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72113">
            <a:off x="-29073665" y="28928884"/>
            <a:ext cx="6557425" cy="3719748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944E5D30-8480-0765-4CE0-EF4839DF2A4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10122575" y="39907645"/>
            <a:ext cx="6557423" cy="3568619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BF5E4AAC-D3BF-21D9-0A9F-FFC2877D421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0845642">
            <a:off x="30879157" y="-8948319"/>
            <a:ext cx="9199466" cy="4187605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C6A98D6F-24A4-4F67-B02A-31C25382D60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20144158">
            <a:off x="22603510" y="10467942"/>
            <a:ext cx="5046442" cy="5068527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46110E74-F3AE-CAED-312E-E947126488C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21320633">
            <a:off x="9420413" y="12397285"/>
            <a:ext cx="5163271" cy="3648584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BA58557B-CA44-6744-4E1D-2CBB8A32202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21178263">
            <a:off x="8857614" y="18262682"/>
            <a:ext cx="4745481" cy="5377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9930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 advTm="876">
        <p159:morph option="byObject"/>
      </p:transition>
    </mc:Choice>
    <mc:Fallback xmlns="">
      <p:transition spd="slow" advTm="876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7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벡터그래픽이(가) 표시된 사진&#10;&#10;자동 생성된 설명">
            <a:extLst>
              <a:ext uri="{FF2B5EF4-FFF2-40B4-BE49-F238E27FC236}">
                <a16:creationId xmlns:a16="http://schemas.microsoft.com/office/drawing/2014/main" id="{C3746223-F41F-DDF2-445D-D8A330FD03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291749" y="-47904400"/>
            <a:ext cx="2562603" cy="1676400"/>
          </a:xfrm>
          <a:prstGeom prst="rect">
            <a:avLst/>
          </a:prstGeom>
        </p:spPr>
      </p:pic>
      <p:pic>
        <p:nvPicPr>
          <p:cNvPr id="9" name="그림 8" descr="벡터그래픽이(가) 표시된 사진&#10;&#10;자동 생성된 설명">
            <a:extLst>
              <a:ext uri="{FF2B5EF4-FFF2-40B4-BE49-F238E27FC236}">
                <a16:creationId xmlns:a16="http://schemas.microsoft.com/office/drawing/2014/main" id="{BD2E1058-4F1E-4E92-443B-770665189F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82651" y="52171600"/>
            <a:ext cx="2562603" cy="1676400"/>
          </a:xfrm>
          <a:prstGeom prst="rect">
            <a:avLst/>
          </a:prstGeom>
        </p:spPr>
      </p:pic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57A85B8B-0B67-32C2-D6D5-CC5750F01642}"/>
              </a:ext>
            </a:extLst>
          </p:cNvPr>
          <p:cNvSpPr/>
          <p:nvPr/>
        </p:nvSpPr>
        <p:spPr>
          <a:xfrm>
            <a:off x="7333307" y="1548143"/>
            <a:ext cx="4490519" cy="1312752"/>
          </a:xfrm>
          <a:prstGeom prst="roundRect">
            <a:avLst>
              <a:gd name="adj" fmla="val 13219"/>
            </a:avLst>
          </a:prstGeom>
          <a:solidFill>
            <a:srgbClr val="071F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6D26FAB-2E52-E2BF-84A3-6405D8878B5D}"/>
              </a:ext>
            </a:extLst>
          </p:cNvPr>
          <p:cNvSpPr/>
          <p:nvPr/>
        </p:nvSpPr>
        <p:spPr>
          <a:xfrm>
            <a:off x="7333308" y="1115219"/>
            <a:ext cx="4490518" cy="3514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n-US" altLang="ko-KR" sz="2200" dirty="0">
                <a:solidFill>
                  <a:srgbClr val="071F56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1</a:t>
            </a:r>
            <a:r>
              <a:rPr lang="ko-KR" altLang="en-US" sz="2200" dirty="0">
                <a:solidFill>
                  <a:srgbClr val="071F56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주차 </a:t>
            </a:r>
            <a:r>
              <a:rPr lang="en-US" altLang="ko-KR" sz="2200" dirty="0">
                <a:solidFill>
                  <a:srgbClr val="071F56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&amp; 2</a:t>
            </a:r>
            <a:r>
              <a:rPr lang="ko-KR" altLang="en-US" sz="2200" dirty="0">
                <a:solidFill>
                  <a:srgbClr val="071F56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주차 요약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0CF866F-B8B1-6426-3A34-40545FE5729E}"/>
              </a:ext>
            </a:extLst>
          </p:cNvPr>
          <p:cNvSpPr/>
          <p:nvPr/>
        </p:nvSpPr>
        <p:spPr>
          <a:xfrm>
            <a:off x="7474338" y="1646073"/>
            <a:ext cx="4208456" cy="10625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2200" dirty="0">
                <a:solidFill>
                  <a:srgbClr val="5465FF"/>
                </a:solidFill>
                <a:effectLst>
                  <a:outerShdw blurRad="63500" dist="38100" dir="2700000" algn="tl" rotWithShape="0">
                    <a:schemeClr val="bg1">
                      <a:alpha val="40000"/>
                    </a:schemeClr>
                  </a:outerShdw>
                </a:effectLst>
                <a:latin typeface="카페24 아네모네" pitchFamily="2" charset="-127"/>
                <a:ea typeface="카페24 아네모네" pitchFamily="2" charset="-127"/>
              </a:rPr>
              <a:t>기획</a:t>
            </a:r>
            <a:r>
              <a:rPr lang="ko-KR" altLang="en-US" sz="2200" dirty="0">
                <a:solidFill>
                  <a:srgbClr val="E9F7FD"/>
                </a:solidFill>
                <a:latin typeface="카페24 아네모네" pitchFamily="2" charset="-127"/>
                <a:ea typeface="카페24 아네모네" pitchFamily="2" charset="-127"/>
              </a:rPr>
              <a:t> </a:t>
            </a:r>
            <a:r>
              <a:rPr lang="en-US" altLang="ko-KR" sz="2200" dirty="0">
                <a:solidFill>
                  <a:srgbClr val="E9F7FD"/>
                </a:solidFill>
                <a:latin typeface="카페24 아네모네" pitchFamily="2" charset="-127"/>
                <a:ea typeface="카페24 아네모네" pitchFamily="2" charset="-127"/>
              </a:rPr>
              <a:t>&amp; </a:t>
            </a:r>
            <a:r>
              <a:rPr lang="ko-KR" altLang="en-US" sz="2200" dirty="0">
                <a:solidFill>
                  <a:srgbClr val="788BFF"/>
                </a:solidFill>
                <a:effectLst>
                  <a:outerShdw blurRad="63500" dist="38100" dir="2700000" algn="tl" rotWithShape="0">
                    <a:schemeClr val="bg1">
                      <a:alpha val="40000"/>
                    </a:schemeClr>
                  </a:outerShdw>
                </a:effectLst>
                <a:latin typeface="카페24 아네모네" pitchFamily="2" charset="-127"/>
                <a:ea typeface="카페24 아네모네" pitchFamily="2" charset="-127"/>
              </a:rPr>
              <a:t>명세</a:t>
            </a:r>
            <a:endParaRPr lang="en-US" altLang="ko-KR" sz="2200" dirty="0">
              <a:solidFill>
                <a:srgbClr val="788BFF"/>
              </a:solidFill>
              <a:effectLst>
                <a:outerShdw blurRad="63500" dist="38100" dir="2700000" algn="tl" rotWithShape="0">
                  <a:schemeClr val="bg1">
                    <a:alpha val="40000"/>
                  </a:schemeClr>
                </a:outerShdw>
              </a:effectLst>
              <a:latin typeface="카페24 아네모네" pitchFamily="2" charset="-127"/>
              <a:ea typeface="카페24 아네모네" pitchFamily="2" charset="-127"/>
            </a:endParaRPr>
          </a:p>
          <a:p>
            <a:pPr algn="ctr"/>
            <a:r>
              <a:rPr lang="ko-KR" altLang="en-US" sz="2200" dirty="0">
                <a:solidFill>
                  <a:srgbClr val="9AB0FF"/>
                </a:solidFill>
                <a:effectLst>
                  <a:outerShdw blurRad="63500" dist="38100" dir="2700000" algn="tl" rotWithShape="0">
                    <a:schemeClr val="bg1">
                      <a:alpha val="40000"/>
                    </a:schemeClr>
                  </a:outerShdw>
                </a:effectLst>
                <a:latin typeface="카페24 아네모네" pitchFamily="2" charset="-127"/>
                <a:ea typeface="카페24 아네모네" pitchFamily="2" charset="-127"/>
              </a:rPr>
              <a:t>필수 요구 사항</a:t>
            </a:r>
            <a:r>
              <a:rPr lang="ko-KR" altLang="en-US" sz="2200" dirty="0">
                <a:solidFill>
                  <a:srgbClr val="9AB0FF"/>
                </a:solidFill>
                <a:latin typeface="카페24 아네모네" pitchFamily="2" charset="-127"/>
                <a:ea typeface="카페24 아네모네" pitchFamily="2" charset="-127"/>
              </a:rPr>
              <a:t> </a:t>
            </a:r>
            <a:r>
              <a:rPr lang="ko-KR" altLang="en-US" sz="2200" dirty="0">
                <a:solidFill>
                  <a:srgbClr val="E9F7FD"/>
                </a:solidFill>
                <a:latin typeface="카페24 아네모네" pitchFamily="2" charset="-127"/>
                <a:ea typeface="카페24 아네모네" pitchFamily="2" charset="-127"/>
              </a:rPr>
              <a:t>작업</a:t>
            </a:r>
            <a:endParaRPr lang="en-US" altLang="ko-KR" sz="2200" dirty="0">
              <a:solidFill>
                <a:srgbClr val="E9F7FD"/>
              </a:solidFill>
              <a:latin typeface="카페24 아네모네" pitchFamily="2" charset="-127"/>
              <a:ea typeface="카페24 아네모네" pitchFamily="2" charset="-127"/>
            </a:endParaRPr>
          </a:p>
          <a:p>
            <a:pPr algn="ctr"/>
            <a:r>
              <a:rPr lang="ko-KR" altLang="en-US" sz="2200" dirty="0">
                <a:solidFill>
                  <a:srgbClr val="E9F7FD"/>
                </a:solidFill>
                <a:latin typeface="카페24 아네모네" pitchFamily="2" charset="-127"/>
                <a:ea typeface="카페24 아네모네" pitchFamily="2" charset="-127"/>
              </a:rPr>
              <a:t>서비스 </a:t>
            </a:r>
            <a:r>
              <a:rPr lang="ko-KR" altLang="en-US" sz="2200" dirty="0">
                <a:solidFill>
                  <a:srgbClr val="9AB0FF"/>
                </a:solidFill>
                <a:effectLst>
                  <a:outerShdw blurRad="63500" dist="38100" dir="2700000" algn="tl" rotWithShape="0">
                    <a:schemeClr val="bg1">
                      <a:alpha val="40000"/>
                    </a:schemeClr>
                  </a:outerShdw>
                </a:effectLst>
                <a:latin typeface="카페24 아네모네" pitchFamily="2" charset="-127"/>
                <a:ea typeface="카페24 아네모네" pitchFamily="2" charset="-127"/>
              </a:rPr>
              <a:t>기틀</a:t>
            </a:r>
            <a:r>
              <a:rPr lang="ko-KR" altLang="en-US" sz="2200" dirty="0">
                <a:solidFill>
                  <a:srgbClr val="E9F7FD"/>
                </a:solidFill>
                <a:latin typeface="카페24 아네모네" pitchFamily="2" charset="-127"/>
                <a:ea typeface="카페24 아네모네" pitchFamily="2" charset="-127"/>
              </a:rPr>
              <a:t> 작업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9B44280E-4643-6DB9-0F25-CE967DA23F5A}"/>
              </a:ext>
            </a:extLst>
          </p:cNvPr>
          <p:cNvSpPr/>
          <p:nvPr/>
        </p:nvSpPr>
        <p:spPr>
          <a:xfrm>
            <a:off x="7333307" y="3375301"/>
            <a:ext cx="4490519" cy="1312752"/>
          </a:xfrm>
          <a:prstGeom prst="roundRect">
            <a:avLst>
              <a:gd name="adj" fmla="val 13219"/>
            </a:avLst>
          </a:prstGeom>
          <a:solidFill>
            <a:srgbClr val="071F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2479B28-6172-7928-D56E-C15FEE7B9E47}"/>
              </a:ext>
            </a:extLst>
          </p:cNvPr>
          <p:cNvSpPr/>
          <p:nvPr/>
        </p:nvSpPr>
        <p:spPr>
          <a:xfrm>
            <a:off x="7333308" y="2942377"/>
            <a:ext cx="4490518" cy="3514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n-US" altLang="ko-KR" sz="2200" dirty="0">
                <a:solidFill>
                  <a:srgbClr val="071F56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3</a:t>
            </a:r>
            <a:r>
              <a:rPr lang="ko-KR" altLang="en-US" sz="2200" dirty="0">
                <a:solidFill>
                  <a:srgbClr val="071F56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주차 </a:t>
            </a:r>
            <a:r>
              <a:rPr lang="en-US" altLang="ko-KR" sz="2200" dirty="0">
                <a:solidFill>
                  <a:srgbClr val="071F56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&amp; 4</a:t>
            </a:r>
            <a:r>
              <a:rPr lang="ko-KR" altLang="en-US" sz="2200" dirty="0">
                <a:solidFill>
                  <a:srgbClr val="071F56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주차 요약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27491F2-0FE3-6FC2-8157-A5B3EF9456BF}"/>
              </a:ext>
            </a:extLst>
          </p:cNvPr>
          <p:cNvSpPr/>
          <p:nvPr/>
        </p:nvSpPr>
        <p:spPr>
          <a:xfrm>
            <a:off x="7474338" y="3473231"/>
            <a:ext cx="4208456" cy="10625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2200" dirty="0">
                <a:solidFill>
                  <a:srgbClr val="D5EEFF"/>
                </a:solidFill>
                <a:effectLst>
                  <a:outerShdw blurRad="63500" dist="38100" dir="2700000" algn="tl" rotWithShape="0">
                    <a:schemeClr val="bg1">
                      <a:alpha val="40000"/>
                    </a:schemeClr>
                  </a:outerShdw>
                </a:effectLst>
                <a:latin typeface="카페24 아네모네" pitchFamily="2" charset="-127"/>
                <a:ea typeface="카페24 아네모네" pitchFamily="2" charset="-127"/>
              </a:rPr>
              <a:t>메인 기능 </a:t>
            </a:r>
            <a:r>
              <a:rPr lang="en-US" altLang="ko-KR" sz="2200" dirty="0">
                <a:solidFill>
                  <a:srgbClr val="E9F7FD"/>
                </a:solidFill>
                <a:latin typeface="카페24 아네모네" pitchFamily="2" charset="-127"/>
                <a:ea typeface="카페24 아네모네" pitchFamily="2" charset="-127"/>
              </a:rPr>
              <a:t>&amp; </a:t>
            </a:r>
            <a:r>
              <a:rPr lang="ko-KR" altLang="en-US" sz="2200" dirty="0">
                <a:solidFill>
                  <a:srgbClr val="00B4D8"/>
                </a:solidFill>
                <a:effectLst>
                  <a:outerShdw blurRad="63500" dist="38100" dir="2700000" algn="tl" rotWithShape="0">
                    <a:schemeClr val="bg1">
                      <a:alpha val="40000"/>
                    </a:schemeClr>
                  </a:outerShdw>
                </a:effectLst>
                <a:latin typeface="카페24 아네모네" pitchFamily="2" charset="-127"/>
                <a:ea typeface="카페24 아네모네" pitchFamily="2" charset="-127"/>
              </a:rPr>
              <a:t>핵심 컨텐츠</a:t>
            </a:r>
            <a:endParaRPr lang="en-US" altLang="ko-KR" sz="2200" dirty="0">
              <a:solidFill>
                <a:srgbClr val="00B4D8"/>
              </a:solidFill>
              <a:effectLst>
                <a:outerShdw blurRad="63500" dist="38100" dir="2700000" algn="tl" rotWithShape="0">
                  <a:schemeClr val="bg1">
                    <a:alpha val="40000"/>
                  </a:schemeClr>
                </a:outerShdw>
              </a:effectLst>
              <a:latin typeface="카페24 아네모네" pitchFamily="2" charset="-127"/>
              <a:ea typeface="카페24 아네모네" pitchFamily="2" charset="-127"/>
            </a:endParaRPr>
          </a:p>
          <a:p>
            <a:pPr algn="ctr"/>
            <a:r>
              <a:rPr lang="ko-KR" altLang="en-US" sz="2200" dirty="0">
                <a:solidFill>
                  <a:srgbClr val="CAE9FF"/>
                </a:solidFill>
                <a:effectLst>
                  <a:outerShdw blurRad="63500" dist="38100" dir="2700000" algn="tl" rotWithShape="0">
                    <a:schemeClr val="bg1">
                      <a:alpha val="40000"/>
                    </a:schemeClr>
                  </a:outerShdw>
                </a:effectLst>
                <a:latin typeface="카페24 아네모네" pitchFamily="2" charset="-127"/>
                <a:ea typeface="카페24 아네모네" pitchFamily="2" charset="-127"/>
              </a:rPr>
              <a:t>목표 세분화 </a:t>
            </a:r>
            <a:r>
              <a:rPr lang="ko-KR" altLang="en-US" sz="2200" dirty="0">
                <a:solidFill>
                  <a:srgbClr val="E9F7FD"/>
                </a:solidFill>
                <a:latin typeface="카페24 아네모네" pitchFamily="2" charset="-127"/>
                <a:ea typeface="카페24 아네모네" pitchFamily="2" charset="-127"/>
              </a:rPr>
              <a:t>설정</a:t>
            </a:r>
            <a:endParaRPr lang="en-US" altLang="ko-KR" sz="2200" dirty="0">
              <a:solidFill>
                <a:srgbClr val="00B4D8"/>
              </a:solidFill>
              <a:effectLst>
                <a:outerShdw blurRad="63500" dist="38100" dir="2700000" algn="tl" rotWithShape="0">
                  <a:schemeClr val="bg1">
                    <a:alpha val="40000"/>
                  </a:schemeClr>
                </a:outerShdw>
              </a:effectLst>
              <a:latin typeface="카페24 아네모네" pitchFamily="2" charset="-127"/>
              <a:ea typeface="카페24 아네모네" pitchFamily="2" charset="-127"/>
            </a:endParaRPr>
          </a:p>
          <a:p>
            <a:pPr algn="ctr"/>
            <a:r>
              <a:rPr lang="en-US" altLang="ko-KR" sz="2200" dirty="0">
                <a:solidFill>
                  <a:srgbClr val="00B4D8"/>
                </a:solidFill>
                <a:effectLst>
                  <a:outerShdw blurRad="63500" dist="38100" dir="2700000" algn="tl" rotWithShape="0">
                    <a:schemeClr val="bg1">
                      <a:alpha val="40000"/>
                    </a:schemeClr>
                  </a:outerShdw>
                </a:effectLst>
                <a:latin typeface="카페24 아네모네" pitchFamily="2" charset="-127"/>
                <a:ea typeface="카페24 아네모네" pitchFamily="2" charset="-127"/>
              </a:rPr>
              <a:t>UX/UI </a:t>
            </a:r>
            <a:r>
              <a:rPr lang="ko-KR" altLang="en-US" sz="2200" dirty="0">
                <a:solidFill>
                  <a:srgbClr val="00B4D8"/>
                </a:solidFill>
                <a:effectLst>
                  <a:outerShdw blurRad="63500" dist="38100" dir="2700000" algn="tl" rotWithShape="0">
                    <a:schemeClr val="bg1">
                      <a:alpha val="40000"/>
                    </a:schemeClr>
                  </a:outerShdw>
                </a:effectLst>
                <a:latin typeface="카페24 아네모네" pitchFamily="2" charset="-127"/>
                <a:ea typeface="카페24 아네모네" pitchFamily="2" charset="-127"/>
              </a:rPr>
              <a:t>개선 </a:t>
            </a:r>
            <a:r>
              <a:rPr lang="ko-KR" altLang="en-US" sz="2200" dirty="0">
                <a:solidFill>
                  <a:srgbClr val="E9F7FD"/>
                </a:solidFill>
                <a:latin typeface="카페24 아네모네" pitchFamily="2" charset="-127"/>
                <a:ea typeface="카페24 아네모네" pitchFamily="2" charset="-127"/>
              </a:rPr>
              <a:t>작업</a:t>
            </a:r>
            <a:endParaRPr lang="en-US" altLang="ko-KR" sz="2200" dirty="0">
              <a:solidFill>
                <a:srgbClr val="E9F7FD"/>
              </a:solidFill>
              <a:latin typeface="카페24 아네모네" pitchFamily="2" charset="-127"/>
              <a:ea typeface="카페24 아네모네" pitchFamily="2" charset="-127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1F23107-09E5-7F7C-5854-BD5C02221D43}"/>
              </a:ext>
            </a:extLst>
          </p:cNvPr>
          <p:cNvSpPr/>
          <p:nvPr/>
        </p:nvSpPr>
        <p:spPr>
          <a:xfrm>
            <a:off x="7333307" y="5283941"/>
            <a:ext cx="4490519" cy="1312752"/>
          </a:xfrm>
          <a:prstGeom prst="roundRect">
            <a:avLst>
              <a:gd name="adj" fmla="val 13219"/>
            </a:avLst>
          </a:prstGeom>
          <a:solidFill>
            <a:srgbClr val="071F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B6AA339-DB4F-241C-966F-667B17080D2B}"/>
              </a:ext>
            </a:extLst>
          </p:cNvPr>
          <p:cNvSpPr/>
          <p:nvPr/>
        </p:nvSpPr>
        <p:spPr>
          <a:xfrm>
            <a:off x="7333308" y="4851017"/>
            <a:ext cx="4490518" cy="3514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n-US" altLang="ko-KR" sz="2200" dirty="0">
                <a:solidFill>
                  <a:srgbClr val="071F56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5</a:t>
            </a:r>
            <a:r>
              <a:rPr lang="ko-KR" altLang="en-US" sz="2200" dirty="0">
                <a:solidFill>
                  <a:srgbClr val="071F56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주차 </a:t>
            </a:r>
            <a:r>
              <a:rPr lang="en-US" altLang="ko-KR" sz="2200" dirty="0">
                <a:solidFill>
                  <a:srgbClr val="071F56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&amp; 6</a:t>
            </a:r>
            <a:r>
              <a:rPr lang="ko-KR" altLang="en-US" sz="2200" dirty="0">
                <a:solidFill>
                  <a:srgbClr val="071F56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주차 요약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83BE353-4D87-4638-4C9C-12461D9E08D1}"/>
              </a:ext>
            </a:extLst>
          </p:cNvPr>
          <p:cNvSpPr/>
          <p:nvPr/>
        </p:nvSpPr>
        <p:spPr>
          <a:xfrm>
            <a:off x="7474338" y="5381871"/>
            <a:ext cx="4208456" cy="10625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2200" dirty="0">
                <a:solidFill>
                  <a:srgbClr val="4CE6B8"/>
                </a:solidFill>
                <a:effectLst>
                  <a:outerShdw blurRad="63500" dist="38100" dir="2700000" algn="tl" rotWithShape="0">
                    <a:schemeClr val="bg1">
                      <a:alpha val="40000"/>
                    </a:schemeClr>
                  </a:outerShdw>
                </a:effectLst>
                <a:latin typeface="카페24 아네모네" pitchFamily="2" charset="-127"/>
                <a:ea typeface="카페24 아네모네" pitchFamily="2" charset="-127"/>
              </a:rPr>
              <a:t>빌드</a:t>
            </a:r>
            <a:r>
              <a:rPr lang="en-US" altLang="ko-KR" sz="2200" dirty="0">
                <a:solidFill>
                  <a:srgbClr val="4CE6B8"/>
                </a:solidFill>
                <a:effectLst>
                  <a:outerShdw blurRad="63500" dist="38100" dir="2700000" algn="tl" rotWithShape="0">
                    <a:schemeClr val="bg1">
                      <a:alpha val="40000"/>
                    </a:schemeClr>
                  </a:outerShdw>
                </a:effectLst>
                <a:latin typeface="카페24 아네모네" pitchFamily="2" charset="-127"/>
                <a:ea typeface="카페24 아네모네" pitchFamily="2" charset="-127"/>
              </a:rPr>
              <a:t>/</a:t>
            </a:r>
            <a:r>
              <a:rPr lang="ko-KR" altLang="en-US" sz="2200" dirty="0">
                <a:solidFill>
                  <a:srgbClr val="4CE6B8"/>
                </a:solidFill>
                <a:effectLst>
                  <a:outerShdw blurRad="63500" dist="38100" dir="2700000" algn="tl" rotWithShape="0">
                    <a:schemeClr val="bg1">
                      <a:alpha val="40000"/>
                    </a:schemeClr>
                  </a:outerShdw>
                </a:effectLst>
                <a:latin typeface="카페24 아네모네" pitchFamily="2" charset="-127"/>
                <a:ea typeface="카페24 아네모네" pitchFamily="2" charset="-127"/>
              </a:rPr>
              <a:t>테스트 </a:t>
            </a:r>
            <a:r>
              <a:rPr lang="en-US" altLang="ko-KR" sz="2200" dirty="0">
                <a:solidFill>
                  <a:srgbClr val="E9F7FD"/>
                </a:solidFill>
                <a:latin typeface="카페24 아네모네" pitchFamily="2" charset="-127"/>
                <a:ea typeface="카페24 아네모네" pitchFamily="2" charset="-127"/>
              </a:rPr>
              <a:t>&amp; </a:t>
            </a:r>
            <a:r>
              <a:rPr lang="ko-KR" altLang="en-US" sz="2200" dirty="0">
                <a:solidFill>
                  <a:srgbClr val="2E75B6"/>
                </a:solidFill>
                <a:effectLst>
                  <a:outerShdw blurRad="63500" dist="38100" dir="2700000" algn="tl" rotWithShape="0">
                    <a:schemeClr val="bg1">
                      <a:alpha val="40000"/>
                    </a:schemeClr>
                  </a:outerShdw>
                </a:effectLst>
                <a:latin typeface="카페24 아네모네" pitchFamily="2" charset="-127"/>
                <a:ea typeface="카페24 아네모네" pitchFamily="2" charset="-127"/>
              </a:rPr>
              <a:t>발표 준비</a:t>
            </a:r>
            <a:endParaRPr lang="en-US" altLang="ko-KR" sz="2200" dirty="0">
              <a:solidFill>
                <a:srgbClr val="2E75B6"/>
              </a:solidFill>
              <a:effectLst>
                <a:outerShdw blurRad="63500" dist="38100" dir="2700000" algn="tl" rotWithShape="0">
                  <a:schemeClr val="bg1">
                    <a:alpha val="40000"/>
                  </a:schemeClr>
                </a:outerShdw>
              </a:effectLst>
              <a:latin typeface="카페24 아네모네" pitchFamily="2" charset="-127"/>
              <a:ea typeface="카페24 아네모네" pitchFamily="2" charset="-127"/>
            </a:endParaRPr>
          </a:p>
          <a:p>
            <a:pPr algn="ctr"/>
            <a:r>
              <a:rPr lang="ko-KR" altLang="en-US" sz="2200" dirty="0">
                <a:solidFill>
                  <a:srgbClr val="4CE6B8"/>
                </a:solidFill>
                <a:effectLst>
                  <a:outerShdw blurRad="63500" dist="38100" dir="2700000" algn="tl" rotWithShape="0">
                    <a:schemeClr val="bg1">
                      <a:alpha val="40000"/>
                    </a:schemeClr>
                  </a:outerShdw>
                </a:effectLst>
                <a:latin typeface="카페24 아네모네" pitchFamily="2" charset="-127"/>
                <a:ea typeface="카페24 아네모네" pitchFamily="2" charset="-127"/>
              </a:rPr>
              <a:t>빌드 </a:t>
            </a:r>
            <a:r>
              <a:rPr lang="en-US" altLang="ko-KR" sz="2200" dirty="0">
                <a:solidFill>
                  <a:srgbClr val="4CE6B8"/>
                </a:solidFill>
                <a:effectLst>
                  <a:outerShdw blurRad="63500" dist="38100" dir="2700000" algn="tl" rotWithShape="0">
                    <a:schemeClr val="bg1">
                      <a:alpha val="40000"/>
                    </a:schemeClr>
                  </a:outerShdw>
                </a:effectLst>
                <a:latin typeface="카페24 아네모네" pitchFamily="2" charset="-127"/>
                <a:ea typeface="카페24 아네모네" pitchFamily="2" charset="-127"/>
              </a:rPr>
              <a:t>/ </a:t>
            </a:r>
            <a:r>
              <a:rPr lang="ko-KR" altLang="en-US" sz="2200" dirty="0">
                <a:solidFill>
                  <a:srgbClr val="4CE6B8"/>
                </a:solidFill>
                <a:effectLst>
                  <a:outerShdw blurRad="63500" dist="38100" dir="2700000" algn="tl" rotWithShape="0">
                    <a:schemeClr val="bg1">
                      <a:alpha val="40000"/>
                    </a:schemeClr>
                  </a:outerShdw>
                </a:effectLst>
                <a:latin typeface="카페24 아네모네" pitchFamily="2" charset="-127"/>
                <a:ea typeface="카페24 아네모네" pitchFamily="2" charset="-127"/>
              </a:rPr>
              <a:t>테스트 </a:t>
            </a:r>
            <a:r>
              <a:rPr lang="ko-KR" altLang="en-US" sz="2200" dirty="0">
                <a:solidFill>
                  <a:srgbClr val="E9F7FD"/>
                </a:solidFill>
                <a:latin typeface="카페24 아네모네" pitchFamily="2" charset="-127"/>
                <a:ea typeface="카페24 아네모네" pitchFamily="2" charset="-127"/>
              </a:rPr>
              <a:t>작업</a:t>
            </a:r>
            <a:endParaRPr lang="en-US" altLang="ko-KR" sz="2200" dirty="0">
              <a:solidFill>
                <a:srgbClr val="E9F7FD"/>
              </a:solidFill>
              <a:latin typeface="카페24 아네모네" pitchFamily="2" charset="-127"/>
              <a:ea typeface="카페24 아네모네" pitchFamily="2" charset="-127"/>
            </a:endParaRPr>
          </a:p>
          <a:p>
            <a:pPr algn="ctr"/>
            <a:r>
              <a:rPr lang="en-US" altLang="ko-KR" sz="2200" dirty="0">
                <a:solidFill>
                  <a:srgbClr val="2E75B6"/>
                </a:solidFill>
                <a:effectLst>
                  <a:outerShdw blurRad="63500" dist="38100" dir="2700000" algn="tl" rotWithShape="0">
                    <a:schemeClr val="bg1">
                      <a:alpha val="40000"/>
                    </a:schemeClr>
                  </a:outerShdw>
                </a:effectLst>
                <a:latin typeface="카페24 아네모네" pitchFamily="2" charset="-127"/>
                <a:ea typeface="카페24 아네모네" pitchFamily="2" charset="-127"/>
              </a:rPr>
              <a:t>PPT / </a:t>
            </a:r>
            <a:r>
              <a:rPr lang="ko-KR" altLang="en-US" sz="2200" dirty="0">
                <a:solidFill>
                  <a:srgbClr val="2E75B6"/>
                </a:solidFill>
                <a:effectLst>
                  <a:outerShdw blurRad="63500" dist="38100" dir="2700000" algn="tl" rotWithShape="0">
                    <a:schemeClr val="bg1">
                      <a:alpha val="40000"/>
                    </a:schemeClr>
                  </a:outerShdw>
                </a:effectLst>
                <a:latin typeface="카페24 아네모네" pitchFamily="2" charset="-127"/>
                <a:ea typeface="카페24 아네모네" pitchFamily="2" charset="-127"/>
              </a:rPr>
              <a:t>영상 </a:t>
            </a:r>
            <a:r>
              <a:rPr lang="ko-KR" altLang="en-US" sz="2200" dirty="0">
                <a:solidFill>
                  <a:srgbClr val="E9F7FD"/>
                </a:solidFill>
                <a:latin typeface="카페24 아네모네" pitchFamily="2" charset="-127"/>
                <a:ea typeface="카페24 아네모네" pitchFamily="2" charset="-127"/>
              </a:rPr>
              <a:t>작업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36379C1A-90E4-CFD6-298C-A55CDEDB33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9700664" y="-37795876"/>
            <a:ext cx="7229062" cy="7229062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1C1352B7-898D-053B-2FAE-B3496326EAC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45482" y="42781996"/>
            <a:ext cx="12192000" cy="3107406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DE212D6C-4938-4C54-FBDF-A78E3CB5DABC}"/>
              </a:ext>
            </a:extLst>
          </p:cNvPr>
          <p:cNvSpPr/>
          <p:nvPr/>
        </p:nvSpPr>
        <p:spPr>
          <a:xfrm>
            <a:off x="1773397" y="696542"/>
            <a:ext cx="3590471" cy="50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sz="2400" dirty="0">
                <a:solidFill>
                  <a:srgbClr val="071F56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마일스톤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8F1E845B-D218-7846-C407-B9E8975E142B}"/>
              </a:ext>
            </a:extLst>
          </p:cNvPr>
          <p:cNvGrpSpPr/>
          <p:nvPr/>
        </p:nvGrpSpPr>
        <p:grpSpPr>
          <a:xfrm>
            <a:off x="299137" y="155196"/>
            <a:ext cx="1330766" cy="1050443"/>
            <a:chOff x="3442250" y="548857"/>
            <a:chExt cx="4114800" cy="3248025"/>
          </a:xfrm>
        </p:grpSpPr>
        <p:pic>
          <p:nvPicPr>
            <p:cNvPr id="26" name="그림 25" descr="벡터그래픽이(가) 표시된 사진&#10;&#10;자동 생성된 설명">
              <a:extLst>
                <a:ext uri="{FF2B5EF4-FFF2-40B4-BE49-F238E27FC236}">
                  <a16:creationId xmlns:a16="http://schemas.microsoft.com/office/drawing/2014/main" id="{7B576D3B-8627-0FCA-21FE-40BEABC1635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48984" y="548857"/>
              <a:ext cx="3101332" cy="2028825"/>
            </a:xfrm>
            <a:prstGeom prst="rect">
              <a:avLst/>
            </a:prstGeom>
          </p:spPr>
        </p:pic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7CDA99D0-BAC1-3F37-1CB5-4AC7000D5C71}"/>
                </a:ext>
              </a:extLst>
            </p:cNvPr>
            <p:cNvSpPr/>
            <p:nvPr/>
          </p:nvSpPr>
          <p:spPr>
            <a:xfrm>
              <a:off x="3442250" y="2415757"/>
              <a:ext cx="4114800" cy="13811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022D52"/>
                  </a:solidFill>
                  <a:latin typeface="Love Ya Like A Sister" panose="02000000000000000000" pitchFamily="2" charset="0"/>
                </a:rPr>
                <a:t>CALM</a:t>
              </a:r>
              <a:r>
                <a:rPr lang="en-US" altLang="ko-KR" dirty="0">
                  <a:solidFill>
                    <a:srgbClr val="017CC5"/>
                  </a:solidFill>
                  <a:latin typeface="Love Ya Like A Sister" panose="02000000000000000000" pitchFamily="2" charset="0"/>
                </a:rPr>
                <a:t> </a:t>
              </a:r>
              <a:r>
                <a:rPr lang="en-US" altLang="ko-KR" dirty="0">
                  <a:solidFill>
                    <a:srgbClr val="3B7BB1"/>
                  </a:solidFill>
                  <a:latin typeface="Love Ya Like A Sister" panose="02000000000000000000" pitchFamily="2" charset="0"/>
                </a:rPr>
                <a:t>WAVE</a:t>
              </a:r>
              <a:endParaRPr lang="ko-KR" altLang="en-US" dirty="0">
                <a:solidFill>
                  <a:srgbClr val="3B7BB1"/>
                </a:solidFill>
                <a:latin typeface="Love Ya Like A Sister" panose="02000000000000000000" pitchFamily="2" charset="0"/>
              </a:endParaRPr>
            </a:p>
          </p:txBody>
        </p:sp>
      </p:grp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D2E3074-338A-E49A-BEF8-F1825A56C185}"/>
              </a:ext>
            </a:extLst>
          </p:cNvPr>
          <p:cNvSpPr/>
          <p:nvPr/>
        </p:nvSpPr>
        <p:spPr>
          <a:xfrm>
            <a:off x="1559060" y="-90412"/>
            <a:ext cx="2133600" cy="1028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dirty="0">
                <a:solidFill>
                  <a:srgbClr val="071F56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WILL!</a:t>
            </a:r>
            <a:endParaRPr lang="ko-KR" altLang="en-US" sz="4400" dirty="0">
              <a:solidFill>
                <a:srgbClr val="071F56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42B15B4D-2398-0914-7E0B-EBB52A2586D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63020" y="1275335"/>
            <a:ext cx="6227609" cy="5417944"/>
          </a:xfrm>
          <a:custGeom>
            <a:avLst/>
            <a:gdLst>
              <a:gd name="connsiteX0" fmla="*/ 108889 w 6391950"/>
              <a:gd name="connsiteY0" fmla="*/ 0 h 5560919"/>
              <a:gd name="connsiteX1" fmla="*/ 6284712 w 6391950"/>
              <a:gd name="connsiteY1" fmla="*/ 0 h 5560919"/>
              <a:gd name="connsiteX2" fmla="*/ 6323826 w 6391950"/>
              <a:gd name="connsiteY2" fmla="*/ 7897 h 5560919"/>
              <a:gd name="connsiteX3" fmla="*/ 6384622 w 6391950"/>
              <a:gd name="connsiteY3" fmla="*/ 68693 h 5560919"/>
              <a:gd name="connsiteX4" fmla="*/ 6391950 w 6391950"/>
              <a:gd name="connsiteY4" fmla="*/ 104989 h 5560919"/>
              <a:gd name="connsiteX5" fmla="*/ 6391950 w 6391950"/>
              <a:gd name="connsiteY5" fmla="*/ 5454849 h 5560919"/>
              <a:gd name="connsiteX6" fmla="*/ 6384622 w 6391950"/>
              <a:gd name="connsiteY6" fmla="*/ 5491145 h 5560919"/>
              <a:gd name="connsiteX7" fmla="*/ 6279357 w 6391950"/>
              <a:gd name="connsiteY7" fmla="*/ 5560919 h 5560919"/>
              <a:gd name="connsiteX8" fmla="*/ 114243 w 6391950"/>
              <a:gd name="connsiteY8" fmla="*/ 5560919 h 5560919"/>
              <a:gd name="connsiteX9" fmla="*/ 0 w 6391950"/>
              <a:gd name="connsiteY9" fmla="*/ 5446676 h 5560919"/>
              <a:gd name="connsiteX10" fmla="*/ 0 w 6391950"/>
              <a:gd name="connsiteY10" fmla="*/ 113162 h 5560919"/>
              <a:gd name="connsiteX11" fmla="*/ 69775 w 6391950"/>
              <a:gd name="connsiteY11" fmla="*/ 7897 h 5560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391950" h="5560919">
                <a:moveTo>
                  <a:pt x="108889" y="0"/>
                </a:moveTo>
                <a:lnTo>
                  <a:pt x="6284712" y="0"/>
                </a:lnTo>
                <a:lnTo>
                  <a:pt x="6323826" y="7897"/>
                </a:lnTo>
                <a:cubicBezTo>
                  <a:pt x="6351161" y="19459"/>
                  <a:pt x="6373060" y="41358"/>
                  <a:pt x="6384622" y="68693"/>
                </a:cubicBezTo>
                <a:lnTo>
                  <a:pt x="6391950" y="104989"/>
                </a:lnTo>
                <a:lnTo>
                  <a:pt x="6391950" y="5454849"/>
                </a:lnTo>
                <a:lnTo>
                  <a:pt x="6384622" y="5491145"/>
                </a:lnTo>
                <a:cubicBezTo>
                  <a:pt x="6367279" y="5532149"/>
                  <a:pt x="6326678" y="5560919"/>
                  <a:pt x="6279357" y="5560919"/>
                </a:cubicBezTo>
                <a:lnTo>
                  <a:pt x="114243" y="5560919"/>
                </a:lnTo>
                <a:cubicBezTo>
                  <a:pt x="51148" y="5560919"/>
                  <a:pt x="0" y="5509771"/>
                  <a:pt x="0" y="5446676"/>
                </a:cubicBezTo>
                <a:lnTo>
                  <a:pt x="0" y="113162"/>
                </a:lnTo>
                <a:cubicBezTo>
                  <a:pt x="0" y="65841"/>
                  <a:pt x="28771" y="25240"/>
                  <a:pt x="69775" y="7897"/>
                </a:cubicBezTo>
                <a:close/>
              </a:path>
            </a:pathLst>
          </a:custGeom>
          <a:ln w="63500">
            <a:solidFill>
              <a:srgbClr val="071F56"/>
            </a:solidFill>
          </a:ln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1695A4D4-C520-F685-8495-B1DC02F7E82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932700">
            <a:off x="-21785046" y="7859986"/>
            <a:ext cx="6557424" cy="3519444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C941DA95-A13E-8B87-426E-BA4D855B155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72113">
            <a:off x="-29073665" y="28928884"/>
            <a:ext cx="6557425" cy="3719748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944E5D30-8480-0765-4CE0-EF4839DF2A4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10122575" y="39907645"/>
            <a:ext cx="6557423" cy="3568619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BF5E4AAC-D3BF-21D9-0A9F-FFC2877D421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0845642">
            <a:off x="30879157" y="-8948319"/>
            <a:ext cx="9199466" cy="4187605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C6A98D6F-24A4-4F67-B02A-31C25382D60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20144158">
            <a:off x="22603510" y="10467942"/>
            <a:ext cx="5046442" cy="5068527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46110E74-F3AE-CAED-312E-E947126488C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21320633">
            <a:off x="9420413" y="12397285"/>
            <a:ext cx="5163271" cy="3648584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BA58557B-CA44-6744-4E1D-2CBB8A32202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21178263">
            <a:off x="8857614" y="18262682"/>
            <a:ext cx="4745481" cy="5377485"/>
          </a:xfrm>
          <a:prstGeom prst="rect">
            <a:avLst/>
          </a:prstGeom>
        </p:spPr>
      </p:pic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275F4970-E9D2-0AA2-C2D1-830678CA7B87}"/>
              </a:ext>
            </a:extLst>
          </p:cNvPr>
          <p:cNvSpPr/>
          <p:nvPr/>
        </p:nvSpPr>
        <p:spPr>
          <a:xfrm>
            <a:off x="3810000" y="1857375"/>
            <a:ext cx="2609850" cy="1571625"/>
          </a:xfrm>
          <a:prstGeom prst="roundRect">
            <a:avLst>
              <a:gd name="adj" fmla="val 9394"/>
            </a:avLst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WebRTC</a:t>
            </a:r>
            <a:r>
              <a:rPr lang="ko-KR" altLang="en-US" dirty="0"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의 특징인 </a:t>
            </a:r>
            <a:r>
              <a:rPr lang="ko-KR" altLang="en-US" dirty="0">
                <a:solidFill>
                  <a:srgbClr val="4CE6B8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지연 없는 실시간 정보 통신</a:t>
            </a:r>
            <a:r>
              <a:rPr lang="ko-KR" altLang="en-US" dirty="0"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에 집중</a:t>
            </a:r>
            <a:endParaRPr lang="en-US" altLang="ko-KR" dirty="0"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AE6AC700-5862-8DAB-5C81-5AF51A994E7D}"/>
              </a:ext>
            </a:extLst>
          </p:cNvPr>
          <p:cNvSpPr/>
          <p:nvPr/>
        </p:nvSpPr>
        <p:spPr>
          <a:xfrm>
            <a:off x="1320935" y="4688053"/>
            <a:ext cx="2609850" cy="1571625"/>
          </a:xfrm>
          <a:prstGeom prst="roundRect">
            <a:avLst>
              <a:gd name="adj" fmla="val 9394"/>
            </a:avLst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4CE6B8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Spring Security</a:t>
            </a:r>
            <a:r>
              <a:rPr lang="ko-KR" altLang="en-US" dirty="0"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로 보안성 강화</a:t>
            </a:r>
            <a:endParaRPr lang="en-US" altLang="ko-KR" dirty="0"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  <a:p>
            <a:pPr algn="ctr"/>
            <a:r>
              <a:rPr lang="ko-KR" altLang="en-US" dirty="0">
                <a:solidFill>
                  <a:srgbClr val="4CE6B8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빌드</a:t>
            </a:r>
            <a:r>
              <a:rPr lang="en-US" altLang="ko-KR" dirty="0">
                <a:solidFill>
                  <a:srgbClr val="4CE6B8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/</a:t>
            </a:r>
            <a:r>
              <a:rPr lang="ko-KR" altLang="en-US" dirty="0">
                <a:solidFill>
                  <a:srgbClr val="4CE6B8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배포 자동화</a:t>
            </a:r>
            <a:r>
              <a:rPr lang="ko-KR" altLang="en-US" dirty="0"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를 통한 </a:t>
            </a:r>
            <a:r>
              <a:rPr lang="ko-KR" altLang="en-US" dirty="0">
                <a:solidFill>
                  <a:srgbClr val="4CE6B8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개발 편의성 강화</a:t>
            </a: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083AA6B7-8833-69A0-B84D-2684D20FA5E7}"/>
              </a:ext>
            </a:extLst>
          </p:cNvPr>
          <p:cNvSpPr/>
          <p:nvPr/>
        </p:nvSpPr>
        <p:spPr>
          <a:xfrm rot="485544">
            <a:off x="1967520" y="2225992"/>
            <a:ext cx="122072" cy="122072"/>
          </a:xfrm>
          <a:prstGeom prst="ellipse">
            <a:avLst/>
          </a:prstGeom>
          <a:solidFill>
            <a:srgbClr val="546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E7311036-A015-3B90-86AA-D7C268990F42}"/>
              </a:ext>
            </a:extLst>
          </p:cNvPr>
          <p:cNvSpPr/>
          <p:nvPr/>
        </p:nvSpPr>
        <p:spPr>
          <a:xfrm rot="21313584">
            <a:off x="2430435" y="3118098"/>
            <a:ext cx="122072" cy="122072"/>
          </a:xfrm>
          <a:prstGeom prst="ellipse">
            <a:avLst/>
          </a:prstGeom>
          <a:solidFill>
            <a:srgbClr val="788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13A0FB47-602F-AE56-5ACF-3585DA8CC3EE}"/>
              </a:ext>
            </a:extLst>
          </p:cNvPr>
          <p:cNvCxnSpPr>
            <a:cxnSpLocks/>
            <a:stCxn id="16" idx="4"/>
            <a:endCxn id="5" idx="0"/>
          </p:cNvCxnSpPr>
          <p:nvPr/>
        </p:nvCxnSpPr>
        <p:spPr>
          <a:xfrm>
            <a:off x="2496550" y="3239958"/>
            <a:ext cx="129310" cy="1448095"/>
          </a:xfrm>
          <a:prstGeom prst="line">
            <a:avLst/>
          </a:prstGeom>
          <a:ln w="38100" cap="rnd">
            <a:solidFill>
              <a:srgbClr val="788B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2191DD17-C312-4253-EF1E-FE19722BCB1F}"/>
              </a:ext>
            </a:extLst>
          </p:cNvPr>
          <p:cNvCxnSpPr>
            <a:cxnSpLocks/>
            <a:stCxn id="15" idx="6"/>
            <a:endCxn id="2" idx="1"/>
          </p:cNvCxnSpPr>
          <p:nvPr/>
        </p:nvCxnSpPr>
        <p:spPr>
          <a:xfrm>
            <a:off x="2088984" y="2295620"/>
            <a:ext cx="1721016" cy="347568"/>
          </a:xfrm>
          <a:prstGeom prst="line">
            <a:avLst/>
          </a:prstGeom>
          <a:ln w="38100" cap="rnd">
            <a:solidFill>
              <a:srgbClr val="5465FF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00099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advTm="876">
        <p159:morph option="byObject"/>
      </p:transition>
    </mc:Choice>
    <mc:Fallback xmlns="">
      <p:transition advTm="876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7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벡터그래픽이(가) 표시된 사진&#10;&#10;자동 생성된 설명">
            <a:extLst>
              <a:ext uri="{FF2B5EF4-FFF2-40B4-BE49-F238E27FC236}">
                <a16:creationId xmlns:a16="http://schemas.microsoft.com/office/drawing/2014/main" id="{C3746223-F41F-DDF2-445D-D8A330FD03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291749" y="-47904400"/>
            <a:ext cx="2562603" cy="1676400"/>
          </a:xfrm>
          <a:prstGeom prst="rect">
            <a:avLst/>
          </a:prstGeom>
        </p:spPr>
      </p:pic>
      <p:pic>
        <p:nvPicPr>
          <p:cNvPr id="9" name="그림 8" descr="벡터그래픽이(가) 표시된 사진&#10;&#10;자동 생성된 설명">
            <a:extLst>
              <a:ext uri="{FF2B5EF4-FFF2-40B4-BE49-F238E27FC236}">
                <a16:creationId xmlns:a16="http://schemas.microsoft.com/office/drawing/2014/main" id="{BD2E1058-4F1E-4E92-443B-770665189F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82651" y="52171600"/>
            <a:ext cx="2562603" cy="1676400"/>
          </a:xfrm>
          <a:prstGeom prst="rect">
            <a:avLst/>
          </a:prstGeom>
        </p:spPr>
      </p:pic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57A85B8B-0B67-32C2-D6D5-CC5750F01642}"/>
              </a:ext>
            </a:extLst>
          </p:cNvPr>
          <p:cNvSpPr/>
          <p:nvPr/>
        </p:nvSpPr>
        <p:spPr>
          <a:xfrm>
            <a:off x="7333307" y="1548143"/>
            <a:ext cx="4490519" cy="1312752"/>
          </a:xfrm>
          <a:prstGeom prst="roundRect">
            <a:avLst>
              <a:gd name="adj" fmla="val 13219"/>
            </a:avLst>
          </a:prstGeom>
          <a:solidFill>
            <a:srgbClr val="071F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6D26FAB-2E52-E2BF-84A3-6405D8878B5D}"/>
              </a:ext>
            </a:extLst>
          </p:cNvPr>
          <p:cNvSpPr/>
          <p:nvPr/>
        </p:nvSpPr>
        <p:spPr>
          <a:xfrm>
            <a:off x="7333308" y="1115219"/>
            <a:ext cx="4490518" cy="3514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n-US" altLang="ko-KR" sz="2200" dirty="0">
                <a:solidFill>
                  <a:srgbClr val="071F56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1</a:t>
            </a:r>
            <a:r>
              <a:rPr lang="ko-KR" altLang="en-US" sz="2200" dirty="0">
                <a:solidFill>
                  <a:srgbClr val="071F56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주차 </a:t>
            </a:r>
            <a:r>
              <a:rPr lang="en-US" altLang="ko-KR" sz="2200" dirty="0">
                <a:solidFill>
                  <a:srgbClr val="071F56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&amp; 2</a:t>
            </a:r>
            <a:r>
              <a:rPr lang="ko-KR" altLang="en-US" sz="2200" dirty="0">
                <a:solidFill>
                  <a:srgbClr val="071F56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주차 요약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0CF866F-B8B1-6426-3A34-40545FE5729E}"/>
              </a:ext>
            </a:extLst>
          </p:cNvPr>
          <p:cNvSpPr/>
          <p:nvPr/>
        </p:nvSpPr>
        <p:spPr>
          <a:xfrm>
            <a:off x="7474338" y="1646073"/>
            <a:ext cx="4208456" cy="10625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2200" dirty="0">
                <a:solidFill>
                  <a:srgbClr val="5465FF"/>
                </a:solidFill>
                <a:effectLst>
                  <a:outerShdw blurRad="63500" dist="38100" dir="2700000" algn="tl" rotWithShape="0">
                    <a:schemeClr val="bg1">
                      <a:alpha val="40000"/>
                    </a:schemeClr>
                  </a:outerShdw>
                </a:effectLst>
                <a:latin typeface="카페24 아네모네" pitchFamily="2" charset="-127"/>
                <a:ea typeface="카페24 아네모네" pitchFamily="2" charset="-127"/>
              </a:rPr>
              <a:t>기획</a:t>
            </a:r>
            <a:r>
              <a:rPr lang="ko-KR" altLang="en-US" sz="2200" dirty="0">
                <a:solidFill>
                  <a:srgbClr val="E9F7FD"/>
                </a:solidFill>
                <a:latin typeface="카페24 아네모네" pitchFamily="2" charset="-127"/>
                <a:ea typeface="카페24 아네모네" pitchFamily="2" charset="-127"/>
              </a:rPr>
              <a:t> </a:t>
            </a:r>
            <a:r>
              <a:rPr lang="en-US" altLang="ko-KR" sz="2200" dirty="0">
                <a:solidFill>
                  <a:srgbClr val="E9F7FD"/>
                </a:solidFill>
                <a:latin typeface="카페24 아네모네" pitchFamily="2" charset="-127"/>
                <a:ea typeface="카페24 아네모네" pitchFamily="2" charset="-127"/>
              </a:rPr>
              <a:t>&amp; </a:t>
            </a:r>
            <a:r>
              <a:rPr lang="ko-KR" altLang="en-US" sz="2200" dirty="0">
                <a:solidFill>
                  <a:srgbClr val="788BFF"/>
                </a:solidFill>
                <a:effectLst>
                  <a:outerShdw blurRad="63500" dist="38100" dir="2700000" algn="tl" rotWithShape="0">
                    <a:schemeClr val="bg1">
                      <a:alpha val="40000"/>
                    </a:schemeClr>
                  </a:outerShdw>
                </a:effectLst>
                <a:latin typeface="카페24 아네모네" pitchFamily="2" charset="-127"/>
                <a:ea typeface="카페24 아네모네" pitchFamily="2" charset="-127"/>
              </a:rPr>
              <a:t>명세</a:t>
            </a:r>
            <a:endParaRPr lang="en-US" altLang="ko-KR" sz="2200" dirty="0">
              <a:solidFill>
                <a:srgbClr val="788BFF"/>
              </a:solidFill>
              <a:effectLst>
                <a:outerShdw blurRad="63500" dist="38100" dir="2700000" algn="tl" rotWithShape="0">
                  <a:schemeClr val="bg1">
                    <a:alpha val="40000"/>
                  </a:schemeClr>
                </a:outerShdw>
              </a:effectLst>
              <a:latin typeface="카페24 아네모네" pitchFamily="2" charset="-127"/>
              <a:ea typeface="카페24 아네모네" pitchFamily="2" charset="-127"/>
            </a:endParaRPr>
          </a:p>
          <a:p>
            <a:pPr algn="ctr"/>
            <a:r>
              <a:rPr lang="ko-KR" altLang="en-US" sz="2200" dirty="0">
                <a:solidFill>
                  <a:srgbClr val="9AB0FF"/>
                </a:solidFill>
                <a:effectLst>
                  <a:outerShdw blurRad="63500" dist="38100" dir="2700000" algn="tl" rotWithShape="0">
                    <a:schemeClr val="bg1">
                      <a:alpha val="40000"/>
                    </a:schemeClr>
                  </a:outerShdw>
                </a:effectLst>
                <a:latin typeface="카페24 아네모네" pitchFamily="2" charset="-127"/>
                <a:ea typeface="카페24 아네모네" pitchFamily="2" charset="-127"/>
              </a:rPr>
              <a:t>필수 요구 사항</a:t>
            </a:r>
            <a:r>
              <a:rPr lang="ko-KR" altLang="en-US" sz="2200" dirty="0">
                <a:solidFill>
                  <a:srgbClr val="9AB0FF"/>
                </a:solidFill>
                <a:latin typeface="카페24 아네모네" pitchFamily="2" charset="-127"/>
                <a:ea typeface="카페24 아네모네" pitchFamily="2" charset="-127"/>
              </a:rPr>
              <a:t> </a:t>
            </a:r>
            <a:r>
              <a:rPr lang="ko-KR" altLang="en-US" sz="2200" dirty="0">
                <a:solidFill>
                  <a:srgbClr val="E9F7FD"/>
                </a:solidFill>
                <a:latin typeface="카페24 아네모네" pitchFamily="2" charset="-127"/>
                <a:ea typeface="카페24 아네모네" pitchFamily="2" charset="-127"/>
              </a:rPr>
              <a:t>작업</a:t>
            </a:r>
            <a:endParaRPr lang="en-US" altLang="ko-KR" sz="2200" dirty="0">
              <a:solidFill>
                <a:srgbClr val="E9F7FD"/>
              </a:solidFill>
              <a:latin typeface="카페24 아네모네" pitchFamily="2" charset="-127"/>
              <a:ea typeface="카페24 아네모네" pitchFamily="2" charset="-127"/>
            </a:endParaRPr>
          </a:p>
          <a:p>
            <a:pPr algn="ctr"/>
            <a:r>
              <a:rPr lang="ko-KR" altLang="en-US" sz="2200" dirty="0">
                <a:solidFill>
                  <a:srgbClr val="E9F7FD"/>
                </a:solidFill>
                <a:latin typeface="카페24 아네모네" pitchFamily="2" charset="-127"/>
                <a:ea typeface="카페24 아네모네" pitchFamily="2" charset="-127"/>
              </a:rPr>
              <a:t>서비스 </a:t>
            </a:r>
            <a:r>
              <a:rPr lang="ko-KR" altLang="en-US" sz="2200" dirty="0">
                <a:solidFill>
                  <a:srgbClr val="9AB0FF"/>
                </a:solidFill>
                <a:effectLst>
                  <a:outerShdw blurRad="63500" dist="38100" dir="2700000" algn="tl" rotWithShape="0">
                    <a:schemeClr val="bg1">
                      <a:alpha val="40000"/>
                    </a:schemeClr>
                  </a:outerShdw>
                </a:effectLst>
                <a:latin typeface="카페24 아네모네" pitchFamily="2" charset="-127"/>
                <a:ea typeface="카페24 아네모네" pitchFamily="2" charset="-127"/>
              </a:rPr>
              <a:t>기틀</a:t>
            </a:r>
            <a:r>
              <a:rPr lang="ko-KR" altLang="en-US" sz="2200" dirty="0">
                <a:solidFill>
                  <a:srgbClr val="E9F7FD"/>
                </a:solidFill>
                <a:latin typeface="카페24 아네모네" pitchFamily="2" charset="-127"/>
                <a:ea typeface="카페24 아네모네" pitchFamily="2" charset="-127"/>
              </a:rPr>
              <a:t> 작업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9B44280E-4643-6DB9-0F25-CE967DA23F5A}"/>
              </a:ext>
            </a:extLst>
          </p:cNvPr>
          <p:cNvSpPr/>
          <p:nvPr/>
        </p:nvSpPr>
        <p:spPr>
          <a:xfrm>
            <a:off x="7333307" y="3375301"/>
            <a:ext cx="4490519" cy="1312752"/>
          </a:xfrm>
          <a:prstGeom prst="roundRect">
            <a:avLst>
              <a:gd name="adj" fmla="val 13219"/>
            </a:avLst>
          </a:prstGeom>
          <a:solidFill>
            <a:srgbClr val="071F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2479B28-6172-7928-D56E-C15FEE7B9E47}"/>
              </a:ext>
            </a:extLst>
          </p:cNvPr>
          <p:cNvSpPr/>
          <p:nvPr/>
        </p:nvSpPr>
        <p:spPr>
          <a:xfrm>
            <a:off x="7333308" y="2942377"/>
            <a:ext cx="4490518" cy="3514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n-US" altLang="ko-KR" sz="2200" dirty="0">
                <a:solidFill>
                  <a:srgbClr val="071F56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3</a:t>
            </a:r>
            <a:r>
              <a:rPr lang="ko-KR" altLang="en-US" sz="2200" dirty="0">
                <a:solidFill>
                  <a:srgbClr val="071F56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주차 </a:t>
            </a:r>
            <a:r>
              <a:rPr lang="en-US" altLang="ko-KR" sz="2200" dirty="0">
                <a:solidFill>
                  <a:srgbClr val="071F56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&amp; 4</a:t>
            </a:r>
            <a:r>
              <a:rPr lang="ko-KR" altLang="en-US" sz="2200" dirty="0">
                <a:solidFill>
                  <a:srgbClr val="071F56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주차 요약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27491F2-0FE3-6FC2-8157-A5B3EF9456BF}"/>
              </a:ext>
            </a:extLst>
          </p:cNvPr>
          <p:cNvSpPr/>
          <p:nvPr/>
        </p:nvSpPr>
        <p:spPr>
          <a:xfrm>
            <a:off x="7474338" y="3473231"/>
            <a:ext cx="4208456" cy="10625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2200" dirty="0">
                <a:solidFill>
                  <a:srgbClr val="D5EEFF"/>
                </a:solidFill>
                <a:effectLst>
                  <a:outerShdw blurRad="63500" dist="38100" dir="2700000" algn="tl" rotWithShape="0">
                    <a:schemeClr val="bg1">
                      <a:alpha val="40000"/>
                    </a:schemeClr>
                  </a:outerShdw>
                </a:effectLst>
                <a:latin typeface="카페24 아네모네" pitchFamily="2" charset="-127"/>
                <a:ea typeface="카페24 아네모네" pitchFamily="2" charset="-127"/>
              </a:rPr>
              <a:t>메인 기능 </a:t>
            </a:r>
            <a:r>
              <a:rPr lang="en-US" altLang="ko-KR" sz="2200" dirty="0">
                <a:solidFill>
                  <a:srgbClr val="E9F7FD"/>
                </a:solidFill>
                <a:latin typeface="카페24 아네모네" pitchFamily="2" charset="-127"/>
                <a:ea typeface="카페24 아네모네" pitchFamily="2" charset="-127"/>
              </a:rPr>
              <a:t>&amp; </a:t>
            </a:r>
            <a:r>
              <a:rPr lang="ko-KR" altLang="en-US" sz="2200" dirty="0">
                <a:solidFill>
                  <a:srgbClr val="00B4D8"/>
                </a:solidFill>
                <a:effectLst>
                  <a:outerShdw blurRad="63500" dist="38100" dir="2700000" algn="tl" rotWithShape="0">
                    <a:schemeClr val="bg1">
                      <a:alpha val="40000"/>
                    </a:schemeClr>
                  </a:outerShdw>
                </a:effectLst>
                <a:latin typeface="카페24 아네모네" pitchFamily="2" charset="-127"/>
                <a:ea typeface="카페24 아네모네" pitchFamily="2" charset="-127"/>
              </a:rPr>
              <a:t>핵심 컨텐츠</a:t>
            </a:r>
            <a:endParaRPr lang="en-US" altLang="ko-KR" sz="2200" dirty="0">
              <a:solidFill>
                <a:srgbClr val="00B4D8"/>
              </a:solidFill>
              <a:effectLst>
                <a:outerShdw blurRad="63500" dist="38100" dir="2700000" algn="tl" rotWithShape="0">
                  <a:schemeClr val="bg1">
                    <a:alpha val="40000"/>
                  </a:schemeClr>
                </a:outerShdw>
              </a:effectLst>
              <a:latin typeface="카페24 아네모네" pitchFamily="2" charset="-127"/>
              <a:ea typeface="카페24 아네모네" pitchFamily="2" charset="-127"/>
            </a:endParaRPr>
          </a:p>
          <a:p>
            <a:pPr algn="ctr"/>
            <a:r>
              <a:rPr lang="ko-KR" altLang="en-US" sz="2200" dirty="0">
                <a:solidFill>
                  <a:srgbClr val="CAE9FF"/>
                </a:solidFill>
                <a:effectLst>
                  <a:outerShdw blurRad="63500" dist="38100" dir="2700000" algn="tl" rotWithShape="0">
                    <a:schemeClr val="bg1">
                      <a:alpha val="40000"/>
                    </a:schemeClr>
                  </a:outerShdw>
                </a:effectLst>
                <a:latin typeface="카페24 아네모네" pitchFamily="2" charset="-127"/>
                <a:ea typeface="카페24 아네모네" pitchFamily="2" charset="-127"/>
              </a:rPr>
              <a:t>목표 세분화 </a:t>
            </a:r>
            <a:r>
              <a:rPr lang="ko-KR" altLang="en-US" sz="2200" dirty="0">
                <a:solidFill>
                  <a:srgbClr val="E9F7FD"/>
                </a:solidFill>
                <a:latin typeface="카페24 아네모네" pitchFamily="2" charset="-127"/>
                <a:ea typeface="카페24 아네모네" pitchFamily="2" charset="-127"/>
              </a:rPr>
              <a:t>설정</a:t>
            </a:r>
            <a:endParaRPr lang="en-US" altLang="ko-KR" sz="2200" dirty="0">
              <a:solidFill>
                <a:srgbClr val="00B4D8"/>
              </a:solidFill>
              <a:effectLst>
                <a:outerShdw blurRad="63500" dist="38100" dir="2700000" algn="tl" rotWithShape="0">
                  <a:schemeClr val="bg1">
                    <a:alpha val="40000"/>
                  </a:schemeClr>
                </a:outerShdw>
              </a:effectLst>
              <a:latin typeface="카페24 아네모네" pitchFamily="2" charset="-127"/>
              <a:ea typeface="카페24 아네모네" pitchFamily="2" charset="-127"/>
            </a:endParaRPr>
          </a:p>
          <a:p>
            <a:pPr algn="ctr"/>
            <a:r>
              <a:rPr lang="en-US" altLang="ko-KR" sz="2200" dirty="0">
                <a:solidFill>
                  <a:srgbClr val="00B4D8"/>
                </a:solidFill>
                <a:effectLst>
                  <a:outerShdw blurRad="63500" dist="38100" dir="2700000" algn="tl" rotWithShape="0">
                    <a:schemeClr val="bg1">
                      <a:alpha val="40000"/>
                    </a:schemeClr>
                  </a:outerShdw>
                </a:effectLst>
                <a:latin typeface="카페24 아네모네" pitchFamily="2" charset="-127"/>
                <a:ea typeface="카페24 아네모네" pitchFamily="2" charset="-127"/>
              </a:rPr>
              <a:t>UX/UI </a:t>
            </a:r>
            <a:r>
              <a:rPr lang="ko-KR" altLang="en-US" sz="2200" dirty="0">
                <a:solidFill>
                  <a:srgbClr val="00B4D8"/>
                </a:solidFill>
                <a:effectLst>
                  <a:outerShdw blurRad="63500" dist="38100" dir="2700000" algn="tl" rotWithShape="0">
                    <a:schemeClr val="bg1">
                      <a:alpha val="40000"/>
                    </a:schemeClr>
                  </a:outerShdw>
                </a:effectLst>
                <a:latin typeface="카페24 아네모네" pitchFamily="2" charset="-127"/>
                <a:ea typeface="카페24 아네모네" pitchFamily="2" charset="-127"/>
              </a:rPr>
              <a:t>개선 </a:t>
            </a:r>
            <a:r>
              <a:rPr lang="ko-KR" altLang="en-US" sz="2200" dirty="0">
                <a:solidFill>
                  <a:srgbClr val="E9F7FD"/>
                </a:solidFill>
                <a:latin typeface="카페24 아네모네" pitchFamily="2" charset="-127"/>
                <a:ea typeface="카페24 아네모네" pitchFamily="2" charset="-127"/>
              </a:rPr>
              <a:t>작업</a:t>
            </a:r>
            <a:endParaRPr lang="en-US" altLang="ko-KR" sz="2200" dirty="0">
              <a:solidFill>
                <a:srgbClr val="E9F7FD"/>
              </a:solidFill>
              <a:latin typeface="카페24 아네모네" pitchFamily="2" charset="-127"/>
              <a:ea typeface="카페24 아네모네" pitchFamily="2" charset="-127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1F23107-09E5-7F7C-5854-BD5C02221D43}"/>
              </a:ext>
            </a:extLst>
          </p:cNvPr>
          <p:cNvSpPr/>
          <p:nvPr/>
        </p:nvSpPr>
        <p:spPr>
          <a:xfrm>
            <a:off x="7333307" y="5283941"/>
            <a:ext cx="4490519" cy="1312752"/>
          </a:xfrm>
          <a:prstGeom prst="roundRect">
            <a:avLst>
              <a:gd name="adj" fmla="val 13219"/>
            </a:avLst>
          </a:prstGeom>
          <a:solidFill>
            <a:srgbClr val="071F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B6AA339-DB4F-241C-966F-667B17080D2B}"/>
              </a:ext>
            </a:extLst>
          </p:cNvPr>
          <p:cNvSpPr/>
          <p:nvPr/>
        </p:nvSpPr>
        <p:spPr>
          <a:xfrm>
            <a:off x="7333308" y="4851017"/>
            <a:ext cx="4490518" cy="3514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n-US" altLang="ko-KR" sz="2200" dirty="0">
                <a:solidFill>
                  <a:srgbClr val="071F56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5</a:t>
            </a:r>
            <a:r>
              <a:rPr lang="ko-KR" altLang="en-US" sz="2200" dirty="0">
                <a:solidFill>
                  <a:srgbClr val="071F56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주차 </a:t>
            </a:r>
            <a:r>
              <a:rPr lang="en-US" altLang="ko-KR" sz="2200" dirty="0">
                <a:solidFill>
                  <a:srgbClr val="071F56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&amp; 6</a:t>
            </a:r>
            <a:r>
              <a:rPr lang="ko-KR" altLang="en-US" sz="2200" dirty="0">
                <a:solidFill>
                  <a:srgbClr val="071F56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주차 요약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83BE353-4D87-4638-4C9C-12461D9E08D1}"/>
              </a:ext>
            </a:extLst>
          </p:cNvPr>
          <p:cNvSpPr/>
          <p:nvPr/>
        </p:nvSpPr>
        <p:spPr>
          <a:xfrm>
            <a:off x="7474338" y="5381871"/>
            <a:ext cx="4208456" cy="10625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2200" dirty="0">
                <a:solidFill>
                  <a:srgbClr val="4CE6B8"/>
                </a:solidFill>
                <a:effectLst>
                  <a:outerShdw blurRad="63500" dist="38100" dir="2700000" algn="tl" rotWithShape="0">
                    <a:schemeClr val="bg1">
                      <a:alpha val="40000"/>
                    </a:schemeClr>
                  </a:outerShdw>
                </a:effectLst>
                <a:latin typeface="카페24 아네모네" pitchFamily="2" charset="-127"/>
                <a:ea typeface="카페24 아네모네" pitchFamily="2" charset="-127"/>
              </a:rPr>
              <a:t>빌드</a:t>
            </a:r>
            <a:r>
              <a:rPr lang="en-US" altLang="ko-KR" sz="2200" dirty="0">
                <a:solidFill>
                  <a:srgbClr val="4CE6B8"/>
                </a:solidFill>
                <a:effectLst>
                  <a:outerShdw blurRad="63500" dist="38100" dir="2700000" algn="tl" rotWithShape="0">
                    <a:schemeClr val="bg1">
                      <a:alpha val="40000"/>
                    </a:schemeClr>
                  </a:outerShdw>
                </a:effectLst>
                <a:latin typeface="카페24 아네모네" pitchFamily="2" charset="-127"/>
                <a:ea typeface="카페24 아네모네" pitchFamily="2" charset="-127"/>
              </a:rPr>
              <a:t>/</a:t>
            </a:r>
            <a:r>
              <a:rPr lang="ko-KR" altLang="en-US" sz="2200" dirty="0">
                <a:solidFill>
                  <a:srgbClr val="4CE6B8"/>
                </a:solidFill>
                <a:effectLst>
                  <a:outerShdw blurRad="63500" dist="38100" dir="2700000" algn="tl" rotWithShape="0">
                    <a:schemeClr val="bg1">
                      <a:alpha val="40000"/>
                    </a:schemeClr>
                  </a:outerShdw>
                </a:effectLst>
                <a:latin typeface="카페24 아네모네" pitchFamily="2" charset="-127"/>
                <a:ea typeface="카페24 아네모네" pitchFamily="2" charset="-127"/>
              </a:rPr>
              <a:t>테스트 </a:t>
            </a:r>
            <a:r>
              <a:rPr lang="en-US" altLang="ko-KR" sz="2200" dirty="0">
                <a:solidFill>
                  <a:srgbClr val="E9F7FD"/>
                </a:solidFill>
                <a:latin typeface="카페24 아네모네" pitchFamily="2" charset="-127"/>
                <a:ea typeface="카페24 아네모네" pitchFamily="2" charset="-127"/>
              </a:rPr>
              <a:t>&amp; </a:t>
            </a:r>
            <a:r>
              <a:rPr lang="ko-KR" altLang="en-US" sz="2200" dirty="0">
                <a:solidFill>
                  <a:srgbClr val="2E75B6"/>
                </a:solidFill>
                <a:effectLst>
                  <a:outerShdw blurRad="63500" dist="38100" dir="2700000" algn="tl" rotWithShape="0">
                    <a:schemeClr val="bg1">
                      <a:alpha val="40000"/>
                    </a:schemeClr>
                  </a:outerShdw>
                </a:effectLst>
                <a:latin typeface="카페24 아네모네" pitchFamily="2" charset="-127"/>
                <a:ea typeface="카페24 아네모네" pitchFamily="2" charset="-127"/>
              </a:rPr>
              <a:t>발표 준비</a:t>
            </a:r>
            <a:endParaRPr lang="en-US" altLang="ko-KR" sz="2200" dirty="0">
              <a:solidFill>
                <a:srgbClr val="2E75B6"/>
              </a:solidFill>
              <a:effectLst>
                <a:outerShdw blurRad="63500" dist="38100" dir="2700000" algn="tl" rotWithShape="0">
                  <a:schemeClr val="bg1">
                    <a:alpha val="40000"/>
                  </a:schemeClr>
                </a:outerShdw>
              </a:effectLst>
              <a:latin typeface="카페24 아네모네" pitchFamily="2" charset="-127"/>
              <a:ea typeface="카페24 아네모네" pitchFamily="2" charset="-127"/>
            </a:endParaRPr>
          </a:p>
          <a:p>
            <a:pPr algn="ctr"/>
            <a:r>
              <a:rPr lang="ko-KR" altLang="en-US" sz="2200" dirty="0">
                <a:solidFill>
                  <a:srgbClr val="4CE6B8"/>
                </a:solidFill>
                <a:effectLst>
                  <a:outerShdw blurRad="63500" dist="38100" dir="2700000" algn="tl" rotWithShape="0">
                    <a:schemeClr val="bg1">
                      <a:alpha val="40000"/>
                    </a:schemeClr>
                  </a:outerShdw>
                </a:effectLst>
                <a:latin typeface="카페24 아네모네" pitchFamily="2" charset="-127"/>
                <a:ea typeface="카페24 아네모네" pitchFamily="2" charset="-127"/>
              </a:rPr>
              <a:t>빌드 </a:t>
            </a:r>
            <a:r>
              <a:rPr lang="en-US" altLang="ko-KR" sz="2200" dirty="0">
                <a:solidFill>
                  <a:srgbClr val="4CE6B8"/>
                </a:solidFill>
                <a:effectLst>
                  <a:outerShdw blurRad="63500" dist="38100" dir="2700000" algn="tl" rotWithShape="0">
                    <a:schemeClr val="bg1">
                      <a:alpha val="40000"/>
                    </a:schemeClr>
                  </a:outerShdw>
                </a:effectLst>
                <a:latin typeface="카페24 아네모네" pitchFamily="2" charset="-127"/>
                <a:ea typeface="카페24 아네모네" pitchFamily="2" charset="-127"/>
              </a:rPr>
              <a:t>/ </a:t>
            </a:r>
            <a:r>
              <a:rPr lang="ko-KR" altLang="en-US" sz="2200" dirty="0">
                <a:solidFill>
                  <a:srgbClr val="4CE6B8"/>
                </a:solidFill>
                <a:effectLst>
                  <a:outerShdw blurRad="63500" dist="38100" dir="2700000" algn="tl" rotWithShape="0">
                    <a:schemeClr val="bg1">
                      <a:alpha val="40000"/>
                    </a:schemeClr>
                  </a:outerShdw>
                </a:effectLst>
                <a:latin typeface="카페24 아네모네" pitchFamily="2" charset="-127"/>
                <a:ea typeface="카페24 아네모네" pitchFamily="2" charset="-127"/>
              </a:rPr>
              <a:t>테스트 </a:t>
            </a:r>
            <a:r>
              <a:rPr lang="ko-KR" altLang="en-US" sz="2200" dirty="0">
                <a:solidFill>
                  <a:srgbClr val="E9F7FD"/>
                </a:solidFill>
                <a:latin typeface="카페24 아네모네" pitchFamily="2" charset="-127"/>
                <a:ea typeface="카페24 아네모네" pitchFamily="2" charset="-127"/>
              </a:rPr>
              <a:t>작업</a:t>
            </a:r>
            <a:endParaRPr lang="en-US" altLang="ko-KR" sz="2200" dirty="0">
              <a:solidFill>
                <a:srgbClr val="E9F7FD"/>
              </a:solidFill>
              <a:latin typeface="카페24 아네모네" pitchFamily="2" charset="-127"/>
              <a:ea typeface="카페24 아네모네" pitchFamily="2" charset="-127"/>
            </a:endParaRPr>
          </a:p>
          <a:p>
            <a:pPr algn="ctr"/>
            <a:r>
              <a:rPr lang="en-US" altLang="ko-KR" sz="2200" dirty="0">
                <a:solidFill>
                  <a:srgbClr val="2E75B6"/>
                </a:solidFill>
                <a:effectLst>
                  <a:outerShdw blurRad="63500" dist="38100" dir="2700000" algn="tl" rotWithShape="0">
                    <a:schemeClr val="bg1">
                      <a:alpha val="40000"/>
                    </a:schemeClr>
                  </a:outerShdw>
                </a:effectLst>
                <a:latin typeface="카페24 아네모네" pitchFamily="2" charset="-127"/>
                <a:ea typeface="카페24 아네모네" pitchFamily="2" charset="-127"/>
              </a:rPr>
              <a:t>PPT / </a:t>
            </a:r>
            <a:r>
              <a:rPr lang="ko-KR" altLang="en-US" sz="2200" dirty="0">
                <a:solidFill>
                  <a:srgbClr val="2E75B6"/>
                </a:solidFill>
                <a:effectLst>
                  <a:outerShdw blurRad="63500" dist="38100" dir="2700000" algn="tl" rotWithShape="0">
                    <a:schemeClr val="bg1">
                      <a:alpha val="40000"/>
                    </a:schemeClr>
                  </a:outerShdw>
                </a:effectLst>
                <a:latin typeface="카페24 아네모네" pitchFamily="2" charset="-127"/>
                <a:ea typeface="카페24 아네모네" pitchFamily="2" charset="-127"/>
              </a:rPr>
              <a:t>영상 </a:t>
            </a:r>
            <a:r>
              <a:rPr lang="ko-KR" altLang="en-US" sz="2200" dirty="0">
                <a:solidFill>
                  <a:srgbClr val="E9F7FD"/>
                </a:solidFill>
                <a:latin typeface="카페24 아네모네" pitchFamily="2" charset="-127"/>
                <a:ea typeface="카페24 아네모네" pitchFamily="2" charset="-127"/>
              </a:rPr>
              <a:t>작업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36379C1A-90E4-CFD6-298C-A55CDEDB33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9700664" y="-37795876"/>
            <a:ext cx="7229062" cy="7229062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1C1352B7-898D-053B-2FAE-B3496326EAC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45482" y="42781996"/>
            <a:ext cx="12192000" cy="3107406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DE212D6C-4938-4C54-FBDF-A78E3CB5DABC}"/>
              </a:ext>
            </a:extLst>
          </p:cNvPr>
          <p:cNvSpPr/>
          <p:nvPr/>
        </p:nvSpPr>
        <p:spPr>
          <a:xfrm>
            <a:off x="1773397" y="696542"/>
            <a:ext cx="3590471" cy="50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sz="2400" dirty="0">
                <a:solidFill>
                  <a:srgbClr val="071F56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마일스톤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8F1E845B-D218-7846-C407-B9E8975E142B}"/>
              </a:ext>
            </a:extLst>
          </p:cNvPr>
          <p:cNvGrpSpPr/>
          <p:nvPr/>
        </p:nvGrpSpPr>
        <p:grpSpPr>
          <a:xfrm>
            <a:off x="299137" y="155196"/>
            <a:ext cx="1330766" cy="1050443"/>
            <a:chOff x="3442250" y="548857"/>
            <a:chExt cx="4114800" cy="3248025"/>
          </a:xfrm>
        </p:grpSpPr>
        <p:pic>
          <p:nvPicPr>
            <p:cNvPr id="26" name="그림 25" descr="벡터그래픽이(가) 표시된 사진&#10;&#10;자동 생성된 설명">
              <a:extLst>
                <a:ext uri="{FF2B5EF4-FFF2-40B4-BE49-F238E27FC236}">
                  <a16:creationId xmlns:a16="http://schemas.microsoft.com/office/drawing/2014/main" id="{7B576D3B-8627-0FCA-21FE-40BEABC1635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48984" y="548857"/>
              <a:ext cx="3101332" cy="2028825"/>
            </a:xfrm>
            <a:prstGeom prst="rect">
              <a:avLst/>
            </a:prstGeom>
          </p:spPr>
        </p:pic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7CDA99D0-BAC1-3F37-1CB5-4AC7000D5C71}"/>
                </a:ext>
              </a:extLst>
            </p:cNvPr>
            <p:cNvSpPr/>
            <p:nvPr/>
          </p:nvSpPr>
          <p:spPr>
            <a:xfrm>
              <a:off x="3442250" y="2415757"/>
              <a:ext cx="4114800" cy="13811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022D52"/>
                  </a:solidFill>
                  <a:latin typeface="Love Ya Like A Sister" panose="02000000000000000000" pitchFamily="2" charset="0"/>
                </a:rPr>
                <a:t>CALM</a:t>
              </a:r>
              <a:r>
                <a:rPr lang="en-US" altLang="ko-KR" dirty="0">
                  <a:solidFill>
                    <a:srgbClr val="017CC5"/>
                  </a:solidFill>
                  <a:latin typeface="Love Ya Like A Sister" panose="02000000000000000000" pitchFamily="2" charset="0"/>
                </a:rPr>
                <a:t> </a:t>
              </a:r>
              <a:r>
                <a:rPr lang="en-US" altLang="ko-KR" dirty="0">
                  <a:solidFill>
                    <a:srgbClr val="3B7BB1"/>
                  </a:solidFill>
                  <a:latin typeface="Love Ya Like A Sister" panose="02000000000000000000" pitchFamily="2" charset="0"/>
                </a:rPr>
                <a:t>WAVE</a:t>
              </a:r>
              <a:endParaRPr lang="ko-KR" altLang="en-US" dirty="0">
                <a:solidFill>
                  <a:srgbClr val="3B7BB1"/>
                </a:solidFill>
                <a:latin typeface="Love Ya Like A Sister" panose="02000000000000000000" pitchFamily="2" charset="0"/>
              </a:endParaRPr>
            </a:p>
          </p:txBody>
        </p:sp>
      </p:grp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D2E3074-338A-E49A-BEF8-F1825A56C185}"/>
              </a:ext>
            </a:extLst>
          </p:cNvPr>
          <p:cNvSpPr/>
          <p:nvPr/>
        </p:nvSpPr>
        <p:spPr>
          <a:xfrm>
            <a:off x="1559060" y="-90412"/>
            <a:ext cx="2133600" cy="1028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dirty="0">
                <a:solidFill>
                  <a:srgbClr val="071F56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WILL!</a:t>
            </a:r>
            <a:endParaRPr lang="ko-KR" altLang="en-US" sz="4400" dirty="0">
              <a:solidFill>
                <a:srgbClr val="071F56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42B15B4D-2398-0914-7E0B-EBB52A2586D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63020" y="1275335"/>
            <a:ext cx="6227609" cy="5417944"/>
          </a:xfrm>
          <a:custGeom>
            <a:avLst/>
            <a:gdLst>
              <a:gd name="connsiteX0" fmla="*/ 108889 w 6391950"/>
              <a:gd name="connsiteY0" fmla="*/ 0 h 5560919"/>
              <a:gd name="connsiteX1" fmla="*/ 6284712 w 6391950"/>
              <a:gd name="connsiteY1" fmla="*/ 0 h 5560919"/>
              <a:gd name="connsiteX2" fmla="*/ 6323826 w 6391950"/>
              <a:gd name="connsiteY2" fmla="*/ 7897 h 5560919"/>
              <a:gd name="connsiteX3" fmla="*/ 6384622 w 6391950"/>
              <a:gd name="connsiteY3" fmla="*/ 68693 h 5560919"/>
              <a:gd name="connsiteX4" fmla="*/ 6391950 w 6391950"/>
              <a:gd name="connsiteY4" fmla="*/ 104989 h 5560919"/>
              <a:gd name="connsiteX5" fmla="*/ 6391950 w 6391950"/>
              <a:gd name="connsiteY5" fmla="*/ 5454849 h 5560919"/>
              <a:gd name="connsiteX6" fmla="*/ 6384622 w 6391950"/>
              <a:gd name="connsiteY6" fmla="*/ 5491145 h 5560919"/>
              <a:gd name="connsiteX7" fmla="*/ 6279357 w 6391950"/>
              <a:gd name="connsiteY7" fmla="*/ 5560919 h 5560919"/>
              <a:gd name="connsiteX8" fmla="*/ 114243 w 6391950"/>
              <a:gd name="connsiteY8" fmla="*/ 5560919 h 5560919"/>
              <a:gd name="connsiteX9" fmla="*/ 0 w 6391950"/>
              <a:gd name="connsiteY9" fmla="*/ 5446676 h 5560919"/>
              <a:gd name="connsiteX10" fmla="*/ 0 w 6391950"/>
              <a:gd name="connsiteY10" fmla="*/ 113162 h 5560919"/>
              <a:gd name="connsiteX11" fmla="*/ 69775 w 6391950"/>
              <a:gd name="connsiteY11" fmla="*/ 7897 h 5560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391950" h="5560919">
                <a:moveTo>
                  <a:pt x="108889" y="0"/>
                </a:moveTo>
                <a:lnTo>
                  <a:pt x="6284712" y="0"/>
                </a:lnTo>
                <a:lnTo>
                  <a:pt x="6323826" y="7897"/>
                </a:lnTo>
                <a:cubicBezTo>
                  <a:pt x="6351161" y="19459"/>
                  <a:pt x="6373060" y="41358"/>
                  <a:pt x="6384622" y="68693"/>
                </a:cubicBezTo>
                <a:lnTo>
                  <a:pt x="6391950" y="104989"/>
                </a:lnTo>
                <a:lnTo>
                  <a:pt x="6391950" y="5454849"/>
                </a:lnTo>
                <a:lnTo>
                  <a:pt x="6384622" y="5491145"/>
                </a:lnTo>
                <a:cubicBezTo>
                  <a:pt x="6367279" y="5532149"/>
                  <a:pt x="6326678" y="5560919"/>
                  <a:pt x="6279357" y="5560919"/>
                </a:cubicBezTo>
                <a:lnTo>
                  <a:pt x="114243" y="5560919"/>
                </a:lnTo>
                <a:cubicBezTo>
                  <a:pt x="51148" y="5560919"/>
                  <a:pt x="0" y="5509771"/>
                  <a:pt x="0" y="5446676"/>
                </a:cubicBezTo>
                <a:lnTo>
                  <a:pt x="0" y="113162"/>
                </a:lnTo>
                <a:cubicBezTo>
                  <a:pt x="0" y="65841"/>
                  <a:pt x="28771" y="25240"/>
                  <a:pt x="69775" y="7897"/>
                </a:cubicBezTo>
                <a:close/>
              </a:path>
            </a:pathLst>
          </a:custGeom>
          <a:ln w="63500">
            <a:solidFill>
              <a:srgbClr val="071F56"/>
            </a:solidFill>
          </a:ln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1695A4D4-C520-F685-8495-B1DC02F7E82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932700">
            <a:off x="-21785046" y="7859986"/>
            <a:ext cx="6557424" cy="3519444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C941DA95-A13E-8B87-426E-BA4D855B155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72113">
            <a:off x="-29073665" y="28928884"/>
            <a:ext cx="6557425" cy="3719748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944E5D30-8480-0765-4CE0-EF4839DF2A4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10122575" y="39907645"/>
            <a:ext cx="6557423" cy="3568619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BF5E4AAC-D3BF-21D9-0A9F-FFC2877D421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0845642">
            <a:off x="30879157" y="-8948319"/>
            <a:ext cx="9199466" cy="4187605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C6A98D6F-24A4-4F67-B02A-31C25382D60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20144158">
            <a:off x="22603510" y="10467942"/>
            <a:ext cx="5046442" cy="5068527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46110E74-F3AE-CAED-312E-E947126488C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21320633">
            <a:off x="9420413" y="12397285"/>
            <a:ext cx="5163271" cy="3648584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BA58557B-CA44-6744-4E1D-2CBB8A32202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21178263">
            <a:off x="8857614" y="18262682"/>
            <a:ext cx="4745481" cy="5377485"/>
          </a:xfrm>
          <a:prstGeom prst="rect">
            <a:avLst/>
          </a:prstGeom>
        </p:spPr>
      </p:pic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275F4970-E9D2-0AA2-C2D1-830678CA7B87}"/>
              </a:ext>
            </a:extLst>
          </p:cNvPr>
          <p:cNvSpPr/>
          <p:nvPr/>
        </p:nvSpPr>
        <p:spPr>
          <a:xfrm>
            <a:off x="3810000" y="1857375"/>
            <a:ext cx="2609850" cy="1571625"/>
          </a:xfrm>
          <a:prstGeom prst="roundRect">
            <a:avLst>
              <a:gd name="adj" fmla="val 9394"/>
            </a:avLst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4CE6B8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보안성 강화</a:t>
            </a:r>
            <a:r>
              <a:rPr lang="ko-KR" altLang="en-US" dirty="0"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를 위한 메일 인증을 통한 </a:t>
            </a:r>
            <a:r>
              <a:rPr lang="ko-KR" altLang="en-US" dirty="0">
                <a:solidFill>
                  <a:srgbClr val="4CE6B8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비밀번호 변경</a:t>
            </a:r>
            <a:endParaRPr lang="en-US" altLang="ko-KR" dirty="0">
              <a:solidFill>
                <a:srgbClr val="4CE6B8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AE6AC700-5862-8DAB-5C81-5AF51A994E7D}"/>
              </a:ext>
            </a:extLst>
          </p:cNvPr>
          <p:cNvSpPr/>
          <p:nvPr/>
        </p:nvSpPr>
        <p:spPr>
          <a:xfrm>
            <a:off x="1320935" y="4688053"/>
            <a:ext cx="2609850" cy="1571625"/>
          </a:xfrm>
          <a:prstGeom prst="roundRect">
            <a:avLst>
              <a:gd name="adj" fmla="val 9394"/>
            </a:avLst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유저의 </a:t>
            </a:r>
            <a:r>
              <a:rPr lang="ko-KR" altLang="en-US" dirty="0">
                <a:solidFill>
                  <a:srgbClr val="4CE6B8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업무 상황을 정밀 분석</a:t>
            </a:r>
            <a:r>
              <a:rPr lang="ko-KR" altLang="en-US" dirty="0"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 하기 위한 </a:t>
            </a:r>
            <a:r>
              <a:rPr lang="ko-KR" altLang="en-US" dirty="0" err="1">
                <a:solidFill>
                  <a:srgbClr val="4CE6B8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티쳐블머신</a:t>
            </a:r>
            <a:r>
              <a:rPr lang="en-US" altLang="ko-KR" dirty="0">
                <a:solidFill>
                  <a:srgbClr val="4CE6B8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, Face API </a:t>
            </a:r>
            <a:r>
              <a:rPr lang="ko-KR" altLang="en-US" dirty="0">
                <a:solidFill>
                  <a:srgbClr val="4CE6B8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등 사용</a:t>
            </a:r>
            <a:endParaRPr lang="en-US" altLang="ko-KR" dirty="0">
              <a:solidFill>
                <a:srgbClr val="4CE6B8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083AA6B7-8833-69A0-B84D-2684D20FA5E7}"/>
              </a:ext>
            </a:extLst>
          </p:cNvPr>
          <p:cNvSpPr/>
          <p:nvPr/>
        </p:nvSpPr>
        <p:spPr>
          <a:xfrm rot="17371200">
            <a:off x="3562605" y="3343175"/>
            <a:ext cx="122072" cy="122072"/>
          </a:xfrm>
          <a:prstGeom prst="ellipse">
            <a:avLst/>
          </a:prstGeom>
          <a:solidFill>
            <a:srgbClr val="9BB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E7311036-A015-3B90-86AA-D7C268990F42}"/>
              </a:ext>
            </a:extLst>
          </p:cNvPr>
          <p:cNvSpPr/>
          <p:nvPr/>
        </p:nvSpPr>
        <p:spPr>
          <a:xfrm rot="4118002">
            <a:off x="4038255" y="4299197"/>
            <a:ext cx="122072" cy="122072"/>
          </a:xfrm>
          <a:prstGeom prst="ellipse">
            <a:avLst/>
          </a:prstGeom>
          <a:solidFill>
            <a:srgbClr val="CAE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13A0FB47-602F-AE56-5ACF-3585DA8CC3EE}"/>
              </a:ext>
            </a:extLst>
          </p:cNvPr>
          <p:cNvCxnSpPr>
            <a:cxnSpLocks/>
            <a:stCxn id="16" idx="4"/>
            <a:endCxn id="5" idx="0"/>
          </p:cNvCxnSpPr>
          <p:nvPr/>
        </p:nvCxnSpPr>
        <p:spPr>
          <a:xfrm flipH="1">
            <a:off x="2625860" y="4382471"/>
            <a:ext cx="1416590" cy="305582"/>
          </a:xfrm>
          <a:prstGeom prst="line">
            <a:avLst/>
          </a:prstGeom>
          <a:ln w="38100" cap="rnd">
            <a:solidFill>
              <a:srgbClr val="CAE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2191DD17-C312-4253-EF1E-FE19722BCB1F}"/>
              </a:ext>
            </a:extLst>
          </p:cNvPr>
          <p:cNvCxnSpPr>
            <a:cxnSpLocks/>
            <a:stCxn id="15" idx="6"/>
            <a:endCxn id="2" idx="1"/>
          </p:cNvCxnSpPr>
          <p:nvPr/>
        </p:nvCxnSpPr>
        <p:spPr>
          <a:xfrm flipV="1">
            <a:off x="3644035" y="2643188"/>
            <a:ext cx="165965" cy="703495"/>
          </a:xfrm>
          <a:prstGeom prst="line">
            <a:avLst/>
          </a:prstGeom>
          <a:ln w="38100" cap="rnd">
            <a:solidFill>
              <a:srgbClr val="9BB1FF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03906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advTm="876">
        <p159:morph option="byObject"/>
      </p:transition>
    </mc:Choice>
    <mc:Fallback xmlns="">
      <p:transition advTm="876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7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벡터그래픽이(가) 표시된 사진&#10;&#10;자동 생성된 설명">
            <a:extLst>
              <a:ext uri="{FF2B5EF4-FFF2-40B4-BE49-F238E27FC236}">
                <a16:creationId xmlns:a16="http://schemas.microsoft.com/office/drawing/2014/main" id="{C3746223-F41F-DDF2-445D-D8A330FD03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291749" y="-47904400"/>
            <a:ext cx="2562603" cy="1676400"/>
          </a:xfrm>
          <a:prstGeom prst="rect">
            <a:avLst/>
          </a:prstGeom>
        </p:spPr>
      </p:pic>
      <p:pic>
        <p:nvPicPr>
          <p:cNvPr id="9" name="그림 8" descr="벡터그래픽이(가) 표시된 사진&#10;&#10;자동 생성된 설명">
            <a:extLst>
              <a:ext uri="{FF2B5EF4-FFF2-40B4-BE49-F238E27FC236}">
                <a16:creationId xmlns:a16="http://schemas.microsoft.com/office/drawing/2014/main" id="{BD2E1058-4F1E-4E92-443B-770665189F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82651" y="52171600"/>
            <a:ext cx="2562603" cy="1676400"/>
          </a:xfrm>
          <a:prstGeom prst="rect">
            <a:avLst/>
          </a:prstGeom>
        </p:spPr>
      </p:pic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57A85B8B-0B67-32C2-D6D5-CC5750F01642}"/>
              </a:ext>
            </a:extLst>
          </p:cNvPr>
          <p:cNvSpPr/>
          <p:nvPr/>
        </p:nvSpPr>
        <p:spPr>
          <a:xfrm>
            <a:off x="7333307" y="1548143"/>
            <a:ext cx="4490519" cy="1312752"/>
          </a:xfrm>
          <a:prstGeom prst="roundRect">
            <a:avLst>
              <a:gd name="adj" fmla="val 13219"/>
            </a:avLst>
          </a:prstGeom>
          <a:solidFill>
            <a:srgbClr val="071F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6D26FAB-2E52-E2BF-84A3-6405D8878B5D}"/>
              </a:ext>
            </a:extLst>
          </p:cNvPr>
          <p:cNvSpPr/>
          <p:nvPr/>
        </p:nvSpPr>
        <p:spPr>
          <a:xfrm>
            <a:off x="7333308" y="1115219"/>
            <a:ext cx="4490518" cy="3514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n-US" altLang="ko-KR" sz="2200" dirty="0">
                <a:solidFill>
                  <a:srgbClr val="071F56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1</a:t>
            </a:r>
            <a:r>
              <a:rPr lang="ko-KR" altLang="en-US" sz="2200" dirty="0">
                <a:solidFill>
                  <a:srgbClr val="071F56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주차 </a:t>
            </a:r>
            <a:r>
              <a:rPr lang="en-US" altLang="ko-KR" sz="2200" dirty="0">
                <a:solidFill>
                  <a:srgbClr val="071F56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&amp; 2</a:t>
            </a:r>
            <a:r>
              <a:rPr lang="ko-KR" altLang="en-US" sz="2200" dirty="0">
                <a:solidFill>
                  <a:srgbClr val="071F56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주차 요약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0CF866F-B8B1-6426-3A34-40545FE5729E}"/>
              </a:ext>
            </a:extLst>
          </p:cNvPr>
          <p:cNvSpPr/>
          <p:nvPr/>
        </p:nvSpPr>
        <p:spPr>
          <a:xfrm>
            <a:off x="7474338" y="1646073"/>
            <a:ext cx="4208456" cy="10625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2200" dirty="0">
                <a:solidFill>
                  <a:srgbClr val="5465FF"/>
                </a:solidFill>
                <a:effectLst>
                  <a:outerShdw blurRad="63500" dist="38100" dir="2700000" algn="tl" rotWithShape="0">
                    <a:schemeClr val="bg1">
                      <a:alpha val="40000"/>
                    </a:schemeClr>
                  </a:outerShdw>
                </a:effectLst>
                <a:latin typeface="카페24 아네모네" pitchFamily="2" charset="-127"/>
                <a:ea typeface="카페24 아네모네" pitchFamily="2" charset="-127"/>
              </a:rPr>
              <a:t>기획</a:t>
            </a:r>
            <a:r>
              <a:rPr lang="ko-KR" altLang="en-US" sz="2200" dirty="0">
                <a:solidFill>
                  <a:srgbClr val="E9F7FD"/>
                </a:solidFill>
                <a:latin typeface="카페24 아네모네" pitchFamily="2" charset="-127"/>
                <a:ea typeface="카페24 아네모네" pitchFamily="2" charset="-127"/>
              </a:rPr>
              <a:t> </a:t>
            </a:r>
            <a:r>
              <a:rPr lang="en-US" altLang="ko-KR" sz="2200" dirty="0">
                <a:solidFill>
                  <a:srgbClr val="E9F7FD"/>
                </a:solidFill>
                <a:latin typeface="카페24 아네모네" pitchFamily="2" charset="-127"/>
                <a:ea typeface="카페24 아네모네" pitchFamily="2" charset="-127"/>
              </a:rPr>
              <a:t>&amp; </a:t>
            </a:r>
            <a:r>
              <a:rPr lang="ko-KR" altLang="en-US" sz="2200" dirty="0">
                <a:solidFill>
                  <a:srgbClr val="788BFF"/>
                </a:solidFill>
                <a:effectLst>
                  <a:outerShdw blurRad="63500" dist="38100" dir="2700000" algn="tl" rotWithShape="0">
                    <a:schemeClr val="bg1">
                      <a:alpha val="40000"/>
                    </a:schemeClr>
                  </a:outerShdw>
                </a:effectLst>
                <a:latin typeface="카페24 아네모네" pitchFamily="2" charset="-127"/>
                <a:ea typeface="카페24 아네모네" pitchFamily="2" charset="-127"/>
              </a:rPr>
              <a:t>명세</a:t>
            </a:r>
            <a:endParaRPr lang="en-US" altLang="ko-KR" sz="2200" dirty="0">
              <a:solidFill>
                <a:srgbClr val="788BFF"/>
              </a:solidFill>
              <a:effectLst>
                <a:outerShdw blurRad="63500" dist="38100" dir="2700000" algn="tl" rotWithShape="0">
                  <a:schemeClr val="bg1">
                    <a:alpha val="40000"/>
                  </a:schemeClr>
                </a:outerShdw>
              </a:effectLst>
              <a:latin typeface="카페24 아네모네" pitchFamily="2" charset="-127"/>
              <a:ea typeface="카페24 아네모네" pitchFamily="2" charset="-127"/>
            </a:endParaRPr>
          </a:p>
          <a:p>
            <a:pPr algn="ctr"/>
            <a:r>
              <a:rPr lang="ko-KR" altLang="en-US" sz="2200" dirty="0">
                <a:solidFill>
                  <a:srgbClr val="9AB0FF"/>
                </a:solidFill>
                <a:effectLst>
                  <a:outerShdw blurRad="63500" dist="38100" dir="2700000" algn="tl" rotWithShape="0">
                    <a:schemeClr val="bg1">
                      <a:alpha val="40000"/>
                    </a:schemeClr>
                  </a:outerShdw>
                </a:effectLst>
                <a:latin typeface="카페24 아네모네" pitchFamily="2" charset="-127"/>
                <a:ea typeface="카페24 아네모네" pitchFamily="2" charset="-127"/>
              </a:rPr>
              <a:t>필수 요구 사항</a:t>
            </a:r>
            <a:r>
              <a:rPr lang="ko-KR" altLang="en-US" sz="2200" dirty="0">
                <a:solidFill>
                  <a:srgbClr val="9AB0FF"/>
                </a:solidFill>
                <a:latin typeface="카페24 아네모네" pitchFamily="2" charset="-127"/>
                <a:ea typeface="카페24 아네모네" pitchFamily="2" charset="-127"/>
              </a:rPr>
              <a:t> </a:t>
            </a:r>
            <a:r>
              <a:rPr lang="ko-KR" altLang="en-US" sz="2200" dirty="0">
                <a:solidFill>
                  <a:srgbClr val="E9F7FD"/>
                </a:solidFill>
                <a:latin typeface="카페24 아네모네" pitchFamily="2" charset="-127"/>
                <a:ea typeface="카페24 아네모네" pitchFamily="2" charset="-127"/>
              </a:rPr>
              <a:t>작업</a:t>
            </a:r>
            <a:endParaRPr lang="en-US" altLang="ko-KR" sz="2200" dirty="0">
              <a:solidFill>
                <a:srgbClr val="E9F7FD"/>
              </a:solidFill>
              <a:latin typeface="카페24 아네모네" pitchFamily="2" charset="-127"/>
              <a:ea typeface="카페24 아네모네" pitchFamily="2" charset="-127"/>
            </a:endParaRPr>
          </a:p>
          <a:p>
            <a:pPr algn="ctr"/>
            <a:r>
              <a:rPr lang="ko-KR" altLang="en-US" sz="2200" dirty="0">
                <a:solidFill>
                  <a:srgbClr val="E9F7FD"/>
                </a:solidFill>
                <a:latin typeface="카페24 아네모네" pitchFamily="2" charset="-127"/>
                <a:ea typeface="카페24 아네모네" pitchFamily="2" charset="-127"/>
              </a:rPr>
              <a:t>서비스 </a:t>
            </a:r>
            <a:r>
              <a:rPr lang="ko-KR" altLang="en-US" sz="2200" dirty="0">
                <a:solidFill>
                  <a:srgbClr val="9AB0FF"/>
                </a:solidFill>
                <a:effectLst>
                  <a:outerShdw blurRad="63500" dist="38100" dir="2700000" algn="tl" rotWithShape="0">
                    <a:schemeClr val="bg1">
                      <a:alpha val="40000"/>
                    </a:schemeClr>
                  </a:outerShdw>
                </a:effectLst>
                <a:latin typeface="카페24 아네모네" pitchFamily="2" charset="-127"/>
                <a:ea typeface="카페24 아네모네" pitchFamily="2" charset="-127"/>
              </a:rPr>
              <a:t>기틀</a:t>
            </a:r>
            <a:r>
              <a:rPr lang="ko-KR" altLang="en-US" sz="2200" dirty="0">
                <a:solidFill>
                  <a:srgbClr val="E9F7FD"/>
                </a:solidFill>
                <a:latin typeface="카페24 아네모네" pitchFamily="2" charset="-127"/>
                <a:ea typeface="카페24 아네모네" pitchFamily="2" charset="-127"/>
              </a:rPr>
              <a:t> 작업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9B44280E-4643-6DB9-0F25-CE967DA23F5A}"/>
              </a:ext>
            </a:extLst>
          </p:cNvPr>
          <p:cNvSpPr/>
          <p:nvPr/>
        </p:nvSpPr>
        <p:spPr>
          <a:xfrm>
            <a:off x="7333307" y="3375301"/>
            <a:ext cx="4490519" cy="1312752"/>
          </a:xfrm>
          <a:prstGeom prst="roundRect">
            <a:avLst>
              <a:gd name="adj" fmla="val 13219"/>
            </a:avLst>
          </a:prstGeom>
          <a:solidFill>
            <a:srgbClr val="071F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2479B28-6172-7928-D56E-C15FEE7B9E47}"/>
              </a:ext>
            </a:extLst>
          </p:cNvPr>
          <p:cNvSpPr/>
          <p:nvPr/>
        </p:nvSpPr>
        <p:spPr>
          <a:xfrm>
            <a:off x="7333308" y="2942377"/>
            <a:ext cx="4490518" cy="3514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n-US" altLang="ko-KR" sz="2200" dirty="0">
                <a:solidFill>
                  <a:srgbClr val="071F56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3</a:t>
            </a:r>
            <a:r>
              <a:rPr lang="ko-KR" altLang="en-US" sz="2200" dirty="0">
                <a:solidFill>
                  <a:srgbClr val="071F56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주차 </a:t>
            </a:r>
            <a:r>
              <a:rPr lang="en-US" altLang="ko-KR" sz="2200" dirty="0">
                <a:solidFill>
                  <a:srgbClr val="071F56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&amp; 4</a:t>
            </a:r>
            <a:r>
              <a:rPr lang="ko-KR" altLang="en-US" sz="2200" dirty="0">
                <a:solidFill>
                  <a:srgbClr val="071F56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주차 요약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27491F2-0FE3-6FC2-8157-A5B3EF9456BF}"/>
              </a:ext>
            </a:extLst>
          </p:cNvPr>
          <p:cNvSpPr/>
          <p:nvPr/>
        </p:nvSpPr>
        <p:spPr>
          <a:xfrm>
            <a:off x="7474338" y="3473231"/>
            <a:ext cx="4208456" cy="10625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2200" dirty="0">
                <a:solidFill>
                  <a:srgbClr val="D5EEFF"/>
                </a:solidFill>
                <a:effectLst>
                  <a:outerShdw blurRad="63500" dist="38100" dir="2700000" algn="tl" rotWithShape="0">
                    <a:schemeClr val="bg1">
                      <a:alpha val="40000"/>
                    </a:schemeClr>
                  </a:outerShdw>
                </a:effectLst>
                <a:latin typeface="카페24 아네모네" pitchFamily="2" charset="-127"/>
                <a:ea typeface="카페24 아네모네" pitchFamily="2" charset="-127"/>
              </a:rPr>
              <a:t>메인 기능 </a:t>
            </a:r>
            <a:r>
              <a:rPr lang="en-US" altLang="ko-KR" sz="2200" dirty="0">
                <a:solidFill>
                  <a:srgbClr val="E9F7FD"/>
                </a:solidFill>
                <a:latin typeface="카페24 아네모네" pitchFamily="2" charset="-127"/>
                <a:ea typeface="카페24 아네모네" pitchFamily="2" charset="-127"/>
              </a:rPr>
              <a:t>&amp; </a:t>
            </a:r>
            <a:r>
              <a:rPr lang="ko-KR" altLang="en-US" sz="2200" dirty="0">
                <a:solidFill>
                  <a:srgbClr val="00B4D8"/>
                </a:solidFill>
                <a:effectLst>
                  <a:outerShdw blurRad="63500" dist="38100" dir="2700000" algn="tl" rotWithShape="0">
                    <a:schemeClr val="bg1">
                      <a:alpha val="40000"/>
                    </a:schemeClr>
                  </a:outerShdw>
                </a:effectLst>
                <a:latin typeface="카페24 아네모네" pitchFamily="2" charset="-127"/>
                <a:ea typeface="카페24 아네모네" pitchFamily="2" charset="-127"/>
              </a:rPr>
              <a:t>핵심 컨텐츠</a:t>
            </a:r>
            <a:endParaRPr lang="en-US" altLang="ko-KR" sz="2200" dirty="0">
              <a:solidFill>
                <a:srgbClr val="00B4D8"/>
              </a:solidFill>
              <a:effectLst>
                <a:outerShdw blurRad="63500" dist="38100" dir="2700000" algn="tl" rotWithShape="0">
                  <a:schemeClr val="bg1">
                    <a:alpha val="40000"/>
                  </a:schemeClr>
                </a:outerShdw>
              </a:effectLst>
              <a:latin typeface="카페24 아네모네" pitchFamily="2" charset="-127"/>
              <a:ea typeface="카페24 아네모네" pitchFamily="2" charset="-127"/>
            </a:endParaRPr>
          </a:p>
          <a:p>
            <a:pPr algn="ctr"/>
            <a:r>
              <a:rPr lang="ko-KR" altLang="en-US" sz="2200" dirty="0">
                <a:solidFill>
                  <a:srgbClr val="CAE9FF"/>
                </a:solidFill>
                <a:effectLst>
                  <a:outerShdw blurRad="63500" dist="38100" dir="2700000" algn="tl" rotWithShape="0">
                    <a:schemeClr val="bg1">
                      <a:alpha val="40000"/>
                    </a:schemeClr>
                  </a:outerShdw>
                </a:effectLst>
                <a:latin typeface="카페24 아네모네" pitchFamily="2" charset="-127"/>
                <a:ea typeface="카페24 아네모네" pitchFamily="2" charset="-127"/>
              </a:rPr>
              <a:t>목표 세분화 </a:t>
            </a:r>
            <a:r>
              <a:rPr lang="ko-KR" altLang="en-US" sz="2200" dirty="0">
                <a:solidFill>
                  <a:srgbClr val="E9F7FD"/>
                </a:solidFill>
                <a:latin typeface="카페24 아네모네" pitchFamily="2" charset="-127"/>
                <a:ea typeface="카페24 아네모네" pitchFamily="2" charset="-127"/>
              </a:rPr>
              <a:t>설정</a:t>
            </a:r>
            <a:endParaRPr lang="en-US" altLang="ko-KR" sz="2200" dirty="0">
              <a:solidFill>
                <a:srgbClr val="00B4D8"/>
              </a:solidFill>
              <a:effectLst>
                <a:outerShdw blurRad="63500" dist="38100" dir="2700000" algn="tl" rotWithShape="0">
                  <a:schemeClr val="bg1">
                    <a:alpha val="40000"/>
                  </a:schemeClr>
                </a:outerShdw>
              </a:effectLst>
              <a:latin typeface="카페24 아네모네" pitchFamily="2" charset="-127"/>
              <a:ea typeface="카페24 아네모네" pitchFamily="2" charset="-127"/>
            </a:endParaRPr>
          </a:p>
          <a:p>
            <a:pPr algn="ctr"/>
            <a:r>
              <a:rPr lang="en-US" altLang="ko-KR" sz="2200" dirty="0">
                <a:solidFill>
                  <a:srgbClr val="00B4D8"/>
                </a:solidFill>
                <a:effectLst>
                  <a:outerShdw blurRad="63500" dist="38100" dir="2700000" algn="tl" rotWithShape="0">
                    <a:schemeClr val="bg1">
                      <a:alpha val="40000"/>
                    </a:schemeClr>
                  </a:outerShdw>
                </a:effectLst>
                <a:latin typeface="카페24 아네모네" pitchFamily="2" charset="-127"/>
                <a:ea typeface="카페24 아네모네" pitchFamily="2" charset="-127"/>
              </a:rPr>
              <a:t>UX/UI </a:t>
            </a:r>
            <a:r>
              <a:rPr lang="ko-KR" altLang="en-US" sz="2200" dirty="0">
                <a:solidFill>
                  <a:srgbClr val="00B4D8"/>
                </a:solidFill>
                <a:effectLst>
                  <a:outerShdw blurRad="63500" dist="38100" dir="2700000" algn="tl" rotWithShape="0">
                    <a:schemeClr val="bg1">
                      <a:alpha val="40000"/>
                    </a:schemeClr>
                  </a:outerShdw>
                </a:effectLst>
                <a:latin typeface="카페24 아네모네" pitchFamily="2" charset="-127"/>
                <a:ea typeface="카페24 아네모네" pitchFamily="2" charset="-127"/>
              </a:rPr>
              <a:t>개선 </a:t>
            </a:r>
            <a:r>
              <a:rPr lang="ko-KR" altLang="en-US" sz="2200" dirty="0">
                <a:solidFill>
                  <a:srgbClr val="E9F7FD"/>
                </a:solidFill>
                <a:latin typeface="카페24 아네모네" pitchFamily="2" charset="-127"/>
                <a:ea typeface="카페24 아네모네" pitchFamily="2" charset="-127"/>
              </a:rPr>
              <a:t>작업</a:t>
            </a:r>
            <a:endParaRPr lang="en-US" altLang="ko-KR" sz="2200" dirty="0">
              <a:solidFill>
                <a:srgbClr val="E9F7FD"/>
              </a:solidFill>
              <a:latin typeface="카페24 아네모네" pitchFamily="2" charset="-127"/>
              <a:ea typeface="카페24 아네모네" pitchFamily="2" charset="-127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1F23107-09E5-7F7C-5854-BD5C02221D43}"/>
              </a:ext>
            </a:extLst>
          </p:cNvPr>
          <p:cNvSpPr/>
          <p:nvPr/>
        </p:nvSpPr>
        <p:spPr>
          <a:xfrm>
            <a:off x="7333307" y="5283941"/>
            <a:ext cx="4490519" cy="1312752"/>
          </a:xfrm>
          <a:prstGeom prst="roundRect">
            <a:avLst>
              <a:gd name="adj" fmla="val 13219"/>
            </a:avLst>
          </a:prstGeom>
          <a:solidFill>
            <a:srgbClr val="071F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B6AA339-DB4F-241C-966F-667B17080D2B}"/>
              </a:ext>
            </a:extLst>
          </p:cNvPr>
          <p:cNvSpPr/>
          <p:nvPr/>
        </p:nvSpPr>
        <p:spPr>
          <a:xfrm>
            <a:off x="7333308" y="4851017"/>
            <a:ext cx="4490518" cy="3514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n-US" altLang="ko-KR" sz="2200" dirty="0">
                <a:solidFill>
                  <a:srgbClr val="071F56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5</a:t>
            </a:r>
            <a:r>
              <a:rPr lang="ko-KR" altLang="en-US" sz="2200" dirty="0">
                <a:solidFill>
                  <a:srgbClr val="071F56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주차 </a:t>
            </a:r>
            <a:r>
              <a:rPr lang="en-US" altLang="ko-KR" sz="2200" dirty="0">
                <a:solidFill>
                  <a:srgbClr val="071F56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&amp; 6</a:t>
            </a:r>
            <a:r>
              <a:rPr lang="ko-KR" altLang="en-US" sz="2200" dirty="0">
                <a:solidFill>
                  <a:srgbClr val="071F56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주차 요약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83BE353-4D87-4638-4C9C-12461D9E08D1}"/>
              </a:ext>
            </a:extLst>
          </p:cNvPr>
          <p:cNvSpPr/>
          <p:nvPr/>
        </p:nvSpPr>
        <p:spPr>
          <a:xfrm>
            <a:off x="7474338" y="5381871"/>
            <a:ext cx="4208456" cy="10625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2200" dirty="0">
                <a:solidFill>
                  <a:srgbClr val="4CE6B8"/>
                </a:solidFill>
                <a:effectLst>
                  <a:outerShdw blurRad="63500" dist="38100" dir="2700000" algn="tl" rotWithShape="0">
                    <a:schemeClr val="bg1">
                      <a:alpha val="40000"/>
                    </a:schemeClr>
                  </a:outerShdw>
                </a:effectLst>
                <a:latin typeface="카페24 아네모네" pitchFamily="2" charset="-127"/>
                <a:ea typeface="카페24 아네모네" pitchFamily="2" charset="-127"/>
              </a:rPr>
              <a:t>빌드</a:t>
            </a:r>
            <a:r>
              <a:rPr lang="en-US" altLang="ko-KR" sz="2200" dirty="0">
                <a:solidFill>
                  <a:srgbClr val="4CE6B8"/>
                </a:solidFill>
                <a:effectLst>
                  <a:outerShdw blurRad="63500" dist="38100" dir="2700000" algn="tl" rotWithShape="0">
                    <a:schemeClr val="bg1">
                      <a:alpha val="40000"/>
                    </a:schemeClr>
                  </a:outerShdw>
                </a:effectLst>
                <a:latin typeface="카페24 아네모네" pitchFamily="2" charset="-127"/>
                <a:ea typeface="카페24 아네모네" pitchFamily="2" charset="-127"/>
              </a:rPr>
              <a:t>/</a:t>
            </a:r>
            <a:r>
              <a:rPr lang="ko-KR" altLang="en-US" sz="2200" dirty="0">
                <a:solidFill>
                  <a:srgbClr val="4CE6B8"/>
                </a:solidFill>
                <a:effectLst>
                  <a:outerShdw blurRad="63500" dist="38100" dir="2700000" algn="tl" rotWithShape="0">
                    <a:schemeClr val="bg1">
                      <a:alpha val="40000"/>
                    </a:schemeClr>
                  </a:outerShdw>
                </a:effectLst>
                <a:latin typeface="카페24 아네모네" pitchFamily="2" charset="-127"/>
                <a:ea typeface="카페24 아네모네" pitchFamily="2" charset="-127"/>
              </a:rPr>
              <a:t>테스트 </a:t>
            </a:r>
            <a:r>
              <a:rPr lang="en-US" altLang="ko-KR" sz="2200" dirty="0">
                <a:solidFill>
                  <a:srgbClr val="E9F7FD"/>
                </a:solidFill>
                <a:latin typeface="카페24 아네모네" pitchFamily="2" charset="-127"/>
                <a:ea typeface="카페24 아네모네" pitchFamily="2" charset="-127"/>
              </a:rPr>
              <a:t>&amp; </a:t>
            </a:r>
            <a:r>
              <a:rPr lang="ko-KR" altLang="en-US" sz="2200" dirty="0">
                <a:solidFill>
                  <a:srgbClr val="2E75B6"/>
                </a:solidFill>
                <a:effectLst>
                  <a:outerShdw blurRad="63500" dist="38100" dir="2700000" algn="tl" rotWithShape="0">
                    <a:schemeClr val="bg1">
                      <a:alpha val="40000"/>
                    </a:schemeClr>
                  </a:outerShdw>
                </a:effectLst>
                <a:latin typeface="카페24 아네모네" pitchFamily="2" charset="-127"/>
                <a:ea typeface="카페24 아네모네" pitchFamily="2" charset="-127"/>
              </a:rPr>
              <a:t>발표 준비</a:t>
            </a:r>
            <a:endParaRPr lang="en-US" altLang="ko-KR" sz="2200" dirty="0">
              <a:solidFill>
                <a:srgbClr val="2E75B6"/>
              </a:solidFill>
              <a:effectLst>
                <a:outerShdw blurRad="63500" dist="38100" dir="2700000" algn="tl" rotWithShape="0">
                  <a:schemeClr val="bg1">
                    <a:alpha val="40000"/>
                  </a:schemeClr>
                </a:outerShdw>
              </a:effectLst>
              <a:latin typeface="카페24 아네모네" pitchFamily="2" charset="-127"/>
              <a:ea typeface="카페24 아네모네" pitchFamily="2" charset="-127"/>
            </a:endParaRPr>
          </a:p>
          <a:p>
            <a:pPr algn="ctr"/>
            <a:r>
              <a:rPr lang="ko-KR" altLang="en-US" sz="2200" dirty="0">
                <a:solidFill>
                  <a:srgbClr val="4CE6B8"/>
                </a:solidFill>
                <a:effectLst>
                  <a:outerShdw blurRad="63500" dist="38100" dir="2700000" algn="tl" rotWithShape="0">
                    <a:schemeClr val="bg1">
                      <a:alpha val="40000"/>
                    </a:schemeClr>
                  </a:outerShdw>
                </a:effectLst>
                <a:latin typeface="카페24 아네모네" pitchFamily="2" charset="-127"/>
                <a:ea typeface="카페24 아네모네" pitchFamily="2" charset="-127"/>
              </a:rPr>
              <a:t>빌드 </a:t>
            </a:r>
            <a:r>
              <a:rPr lang="en-US" altLang="ko-KR" sz="2200" dirty="0">
                <a:solidFill>
                  <a:srgbClr val="4CE6B8"/>
                </a:solidFill>
                <a:effectLst>
                  <a:outerShdw blurRad="63500" dist="38100" dir="2700000" algn="tl" rotWithShape="0">
                    <a:schemeClr val="bg1">
                      <a:alpha val="40000"/>
                    </a:schemeClr>
                  </a:outerShdw>
                </a:effectLst>
                <a:latin typeface="카페24 아네모네" pitchFamily="2" charset="-127"/>
                <a:ea typeface="카페24 아네모네" pitchFamily="2" charset="-127"/>
              </a:rPr>
              <a:t>/ </a:t>
            </a:r>
            <a:r>
              <a:rPr lang="ko-KR" altLang="en-US" sz="2200" dirty="0">
                <a:solidFill>
                  <a:srgbClr val="4CE6B8"/>
                </a:solidFill>
                <a:effectLst>
                  <a:outerShdw blurRad="63500" dist="38100" dir="2700000" algn="tl" rotWithShape="0">
                    <a:schemeClr val="bg1">
                      <a:alpha val="40000"/>
                    </a:schemeClr>
                  </a:outerShdw>
                </a:effectLst>
                <a:latin typeface="카페24 아네모네" pitchFamily="2" charset="-127"/>
                <a:ea typeface="카페24 아네모네" pitchFamily="2" charset="-127"/>
              </a:rPr>
              <a:t>테스트 </a:t>
            </a:r>
            <a:r>
              <a:rPr lang="ko-KR" altLang="en-US" sz="2200" dirty="0">
                <a:solidFill>
                  <a:srgbClr val="E9F7FD"/>
                </a:solidFill>
                <a:latin typeface="카페24 아네모네" pitchFamily="2" charset="-127"/>
                <a:ea typeface="카페24 아네모네" pitchFamily="2" charset="-127"/>
              </a:rPr>
              <a:t>작업</a:t>
            </a:r>
            <a:endParaRPr lang="en-US" altLang="ko-KR" sz="2200" dirty="0">
              <a:solidFill>
                <a:srgbClr val="E9F7FD"/>
              </a:solidFill>
              <a:latin typeface="카페24 아네모네" pitchFamily="2" charset="-127"/>
              <a:ea typeface="카페24 아네모네" pitchFamily="2" charset="-127"/>
            </a:endParaRPr>
          </a:p>
          <a:p>
            <a:pPr algn="ctr"/>
            <a:r>
              <a:rPr lang="en-US" altLang="ko-KR" sz="2200" dirty="0">
                <a:solidFill>
                  <a:srgbClr val="2E75B6"/>
                </a:solidFill>
                <a:effectLst>
                  <a:outerShdw blurRad="63500" dist="38100" dir="2700000" algn="tl" rotWithShape="0">
                    <a:schemeClr val="bg1">
                      <a:alpha val="40000"/>
                    </a:schemeClr>
                  </a:outerShdw>
                </a:effectLst>
                <a:latin typeface="카페24 아네모네" pitchFamily="2" charset="-127"/>
                <a:ea typeface="카페24 아네모네" pitchFamily="2" charset="-127"/>
              </a:rPr>
              <a:t>PPT / </a:t>
            </a:r>
            <a:r>
              <a:rPr lang="ko-KR" altLang="en-US" sz="2200" dirty="0">
                <a:solidFill>
                  <a:srgbClr val="2E75B6"/>
                </a:solidFill>
                <a:effectLst>
                  <a:outerShdw blurRad="63500" dist="38100" dir="2700000" algn="tl" rotWithShape="0">
                    <a:schemeClr val="bg1">
                      <a:alpha val="40000"/>
                    </a:schemeClr>
                  </a:outerShdw>
                </a:effectLst>
                <a:latin typeface="카페24 아네모네" pitchFamily="2" charset="-127"/>
                <a:ea typeface="카페24 아네모네" pitchFamily="2" charset="-127"/>
              </a:rPr>
              <a:t>영상 </a:t>
            </a:r>
            <a:r>
              <a:rPr lang="ko-KR" altLang="en-US" sz="2200" dirty="0">
                <a:solidFill>
                  <a:srgbClr val="E9F7FD"/>
                </a:solidFill>
                <a:latin typeface="카페24 아네모네" pitchFamily="2" charset="-127"/>
                <a:ea typeface="카페24 아네모네" pitchFamily="2" charset="-127"/>
              </a:rPr>
              <a:t>작업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36379C1A-90E4-CFD6-298C-A55CDEDB33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9700664" y="-37795876"/>
            <a:ext cx="7229062" cy="7229062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1C1352B7-898D-053B-2FAE-B3496326EAC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45482" y="42781996"/>
            <a:ext cx="12192000" cy="3107406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DE212D6C-4938-4C54-FBDF-A78E3CB5DABC}"/>
              </a:ext>
            </a:extLst>
          </p:cNvPr>
          <p:cNvSpPr/>
          <p:nvPr/>
        </p:nvSpPr>
        <p:spPr>
          <a:xfrm>
            <a:off x="1773397" y="696542"/>
            <a:ext cx="3590471" cy="50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sz="2400" dirty="0">
                <a:solidFill>
                  <a:srgbClr val="071F56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마일스톤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8F1E845B-D218-7846-C407-B9E8975E142B}"/>
              </a:ext>
            </a:extLst>
          </p:cNvPr>
          <p:cNvGrpSpPr/>
          <p:nvPr/>
        </p:nvGrpSpPr>
        <p:grpSpPr>
          <a:xfrm>
            <a:off x="299137" y="155196"/>
            <a:ext cx="1330766" cy="1050443"/>
            <a:chOff x="3442250" y="548857"/>
            <a:chExt cx="4114800" cy="3248025"/>
          </a:xfrm>
        </p:grpSpPr>
        <p:pic>
          <p:nvPicPr>
            <p:cNvPr id="26" name="그림 25" descr="벡터그래픽이(가) 표시된 사진&#10;&#10;자동 생성된 설명">
              <a:extLst>
                <a:ext uri="{FF2B5EF4-FFF2-40B4-BE49-F238E27FC236}">
                  <a16:creationId xmlns:a16="http://schemas.microsoft.com/office/drawing/2014/main" id="{7B576D3B-8627-0FCA-21FE-40BEABC1635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48984" y="548857"/>
              <a:ext cx="3101332" cy="2028825"/>
            </a:xfrm>
            <a:prstGeom prst="rect">
              <a:avLst/>
            </a:prstGeom>
          </p:spPr>
        </p:pic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7CDA99D0-BAC1-3F37-1CB5-4AC7000D5C71}"/>
                </a:ext>
              </a:extLst>
            </p:cNvPr>
            <p:cNvSpPr/>
            <p:nvPr/>
          </p:nvSpPr>
          <p:spPr>
            <a:xfrm>
              <a:off x="3442250" y="2415757"/>
              <a:ext cx="4114800" cy="13811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022D52"/>
                  </a:solidFill>
                  <a:latin typeface="Love Ya Like A Sister" panose="02000000000000000000" pitchFamily="2" charset="0"/>
                </a:rPr>
                <a:t>CALM</a:t>
              </a:r>
              <a:r>
                <a:rPr lang="en-US" altLang="ko-KR" dirty="0">
                  <a:solidFill>
                    <a:srgbClr val="017CC5"/>
                  </a:solidFill>
                  <a:latin typeface="Love Ya Like A Sister" panose="02000000000000000000" pitchFamily="2" charset="0"/>
                </a:rPr>
                <a:t> </a:t>
              </a:r>
              <a:r>
                <a:rPr lang="en-US" altLang="ko-KR" dirty="0">
                  <a:solidFill>
                    <a:srgbClr val="3B7BB1"/>
                  </a:solidFill>
                  <a:latin typeface="Love Ya Like A Sister" panose="02000000000000000000" pitchFamily="2" charset="0"/>
                </a:rPr>
                <a:t>WAVE</a:t>
              </a:r>
              <a:endParaRPr lang="ko-KR" altLang="en-US" dirty="0">
                <a:solidFill>
                  <a:srgbClr val="3B7BB1"/>
                </a:solidFill>
                <a:latin typeface="Love Ya Like A Sister" panose="02000000000000000000" pitchFamily="2" charset="0"/>
              </a:endParaRPr>
            </a:p>
          </p:txBody>
        </p:sp>
      </p:grp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D2E3074-338A-E49A-BEF8-F1825A56C185}"/>
              </a:ext>
            </a:extLst>
          </p:cNvPr>
          <p:cNvSpPr/>
          <p:nvPr/>
        </p:nvSpPr>
        <p:spPr>
          <a:xfrm>
            <a:off x="1559060" y="-90412"/>
            <a:ext cx="2133600" cy="1028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dirty="0">
                <a:solidFill>
                  <a:srgbClr val="071F56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WILL!</a:t>
            </a:r>
            <a:endParaRPr lang="ko-KR" altLang="en-US" sz="4400" dirty="0">
              <a:solidFill>
                <a:srgbClr val="071F56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42B15B4D-2398-0914-7E0B-EBB52A2586D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63020" y="1275335"/>
            <a:ext cx="6227609" cy="5417944"/>
          </a:xfrm>
          <a:custGeom>
            <a:avLst/>
            <a:gdLst>
              <a:gd name="connsiteX0" fmla="*/ 108889 w 6391950"/>
              <a:gd name="connsiteY0" fmla="*/ 0 h 5560919"/>
              <a:gd name="connsiteX1" fmla="*/ 6284712 w 6391950"/>
              <a:gd name="connsiteY1" fmla="*/ 0 h 5560919"/>
              <a:gd name="connsiteX2" fmla="*/ 6323826 w 6391950"/>
              <a:gd name="connsiteY2" fmla="*/ 7897 h 5560919"/>
              <a:gd name="connsiteX3" fmla="*/ 6384622 w 6391950"/>
              <a:gd name="connsiteY3" fmla="*/ 68693 h 5560919"/>
              <a:gd name="connsiteX4" fmla="*/ 6391950 w 6391950"/>
              <a:gd name="connsiteY4" fmla="*/ 104989 h 5560919"/>
              <a:gd name="connsiteX5" fmla="*/ 6391950 w 6391950"/>
              <a:gd name="connsiteY5" fmla="*/ 5454849 h 5560919"/>
              <a:gd name="connsiteX6" fmla="*/ 6384622 w 6391950"/>
              <a:gd name="connsiteY6" fmla="*/ 5491145 h 5560919"/>
              <a:gd name="connsiteX7" fmla="*/ 6279357 w 6391950"/>
              <a:gd name="connsiteY7" fmla="*/ 5560919 h 5560919"/>
              <a:gd name="connsiteX8" fmla="*/ 114243 w 6391950"/>
              <a:gd name="connsiteY8" fmla="*/ 5560919 h 5560919"/>
              <a:gd name="connsiteX9" fmla="*/ 0 w 6391950"/>
              <a:gd name="connsiteY9" fmla="*/ 5446676 h 5560919"/>
              <a:gd name="connsiteX10" fmla="*/ 0 w 6391950"/>
              <a:gd name="connsiteY10" fmla="*/ 113162 h 5560919"/>
              <a:gd name="connsiteX11" fmla="*/ 69775 w 6391950"/>
              <a:gd name="connsiteY11" fmla="*/ 7897 h 5560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391950" h="5560919">
                <a:moveTo>
                  <a:pt x="108889" y="0"/>
                </a:moveTo>
                <a:lnTo>
                  <a:pt x="6284712" y="0"/>
                </a:lnTo>
                <a:lnTo>
                  <a:pt x="6323826" y="7897"/>
                </a:lnTo>
                <a:cubicBezTo>
                  <a:pt x="6351161" y="19459"/>
                  <a:pt x="6373060" y="41358"/>
                  <a:pt x="6384622" y="68693"/>
                </a:cubicBezTo>
                <a:lnTo>
                  <a:pt x="6391950" y="104989"/>
                </a:lnTo>
                <a:lnTo>
                  <a:pt x="6391950" y="5454849"/>
                </a:lnTo>
                <a:lnTo>
                  <a:pt x="6384622" y="5491145"/>
                </a:lnTo>
                <a:cubicBezTo>
                  <a:pt x="6367279" y="5532149"/>
                  <a:pt x="6326678" y="5560919"/>
                  <a:pt x="6279357" y="5560919"/>
                </a:cubicBezTo>
                <a:lnTo>
                  <a:pt x="114243" y="5560919"/>
                </a:lnTo>
                <a:cubicBezTo>
                  <a:pt x="51148" y="5560919"/>
                  <a:pt x="0" y="5509771"/>
                  <a:pt x="0" y="5446676"/>
                </a:cubicBezTo>
                <a:lnTo>
                  <a:pt x="0" y="113162"/>
                </a:lnTo>
                <a:cubicBezTo>
                  <a:pt x="0" y="65841"/>
                  <a:pt x="28771" y="25240"/>
                  <a:pt x="69775" y="7897"/>
                </a:cubicBezTo>
                <a:close/>
              </a:path>
            </a:pathLst>
          </a:custGeom>
          <a:ln w="63500">
            <a:solidFill>
              <a:srgbClr val="071F56"/>
            </a:solidFill>
          </a:ln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1695A4D4-C520-F685-8495-B1DC02F7E82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932700">
            <a:off x="-21785046" y="7859986"/>
            <a:ext cx="6557424" cy="3519444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C941DA95-A13E-8B87-426E-BA4D855B155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72113">
            <a:off x="-29073665" y="28928884"/>
            <a:ext cx="6557425" cy="3719748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944E5D30-8480-0765-4CE0-EF4839DF2A4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10122575" y="39907645"/>
            <a:ext cx="6557423" cy="3568619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BF5E4AAC-D3BF-21D9-0A9F-FFC2877D421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0845642">
            <a:off x="30879157" y="-8948319"/>
            <a:ext cx="9199466" cy="4187605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C6A98D6F-24A4-4F67-B02A-31C25382D60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20144158">
            <a:off x="22603510" y="10467942"/>
            <a:ext cx="5046442" cy="5068527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46110E74-F3AE-CAED-312E-E947126488C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21320633">
            <a:off x="9420413" y="12397285"/>
            <a:ext cx="5163271" cy="3648584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BA58557B-CA44-6744-4E1D-2CBB8A32202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21178263">
            <a:off x="8857614" y="18262682"/>
            <a:ext cx="4745481" cy="5377485"/>
          </a:xfrm>
          <a:prstGeom prst="rect">
            <a:avLst/>
          </a:prstGeom>
        </p:spPr>
      </p:pic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275F4970-E9D2-0AA2-C2D1-830678CA7B87}"/>
              </a:ext>
            </a:extLst>
          </p:cNvPr>
          <p:cNvSpPr/>
          <p:nvPr/>
        </p:nvSpPr>
        <p:spPr>
          <a:xfrm>
            <a:off x="3810000" y="1857375"/>
            <a:ext cx="2609850" cy="1571625"/>
          </a:xfrm>
          <a:prstGeom prst="roundRect">
            <a:avLst>
              <a:gd name="adj" fmla="val 9394"/>
            </a:avLst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4CE6B8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빌드 및 테스트</a:t>
            </a:r>
            <a:r>
              <a:rPr lang="ko-KR" altLang="en-US" dirty="0"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를 꼼꼼히 진행하며</a:t>
            </a:r>
            <a:r>
              <a:rPr lang="ko-KR" altLang="en-US" dirty="0">
                <a:solidFill>
                  <a:srgbClr val="4CE6B8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 추가 작업 </a:t>
            </a:r>
            <a:r>
              <a:rPr lang="ko-KR" altLang="en-US" dirty="0"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진행</a:t>
            </a:r>
            <a:endParaRPr lang="en-US" altLang="ko-KR" dirty="0"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  <a:p>
            <a:pPr algn="ctr"/>
            <a:r>
              <a:rPr lang="ko-KR" altLang="en-US" dirty="0">
                <a:solidFill>
                  <a:srgbClr val="4CE6B8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가독성</a:t>
            </a:r>
            <a:r>
              <a:rPr lang="ko-KR" altLang="en-US" dirty="0"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과</a:t>
            </a:r>
            <a:r>
              <a:rPr lang="ko-KR" altLang="en-US" dirty="0">
                <a:solidFill>
                  <a:srgbClr val="4CE6B8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 </a:t>
            </a:r>
            <a:r>
              <a:rPr lang="ko-KR" altLang="en-US" dirty="0" err="1">
                <a:solidFill>
                  <a:srgbClr val="4CE6B8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전달력</a:t>
            </a:r>
            <a:r>
              <a:rPr lang="ko-KR" altLang="en-US" dirty="0">
                <a:solidFill>
                  <a:srgbClr val="4CE6B8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 </a:t>
            </a:r>
            <a:r>
              <a:rPr lang="ko-KR" altLang="en-US" dirty="0"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고려</a:t>
            </a:r>
            <a:endParaRPr lang="en-US" altLang="ko-KR" dirty="0"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AE6AC700-5862-8DAB-5C81-5AF51A994E7D}"/>
              </a:ext>
            </a:extLst>
          </p:cNvPr>
          <p:cNvSpPr/>
          <p:nvPr/>
        </p:nvSpPr>
        <p:spPr>
          <a:xfrm>
            <a:off x="1320935" y="4688053"/>
            <a:ext cx="2609850" cy="1571625"/>
          </a:xfrm>
          <a:prstGeom prst="roundRect">
            <a:avLst>
              <a:gd name="adj" fmla="val 9394"/>
            </a:avLst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4CE6B8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UI / UX</a:t>
            </a:r>
            <a:r>
              <a:rPr lang="ko-KR" altLang="en-US" dirty="0">
                <a:solidFill>
                  <a:srgbClr val="4CE6B8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 를 고려</a:t>
            </a:r>
            <a:r>
              <a:rPr lang="ko-KR" altLang="en-US" dirty="0"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하여 </a:t>
            </a:r>
            <a:r>
              <a:rPr lang="ko-KR" altLang="en-US" dirty="0">
                <a:solidFill>
                  <a:srgbClr val="4CE6B8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유저 친화적</a:t>
            </a:r>
            <a:r>
              <a:rPr lang="ko-KR" altLang="en-US" dirty="0"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인 컴포넌트 구성</a:t>
            </a:r>
            <a:endParaRPr lang="en-US" altLang="ko-KR" dirty="0">
              <a:solidFill>
                <a:srgbClr val="4CE6B8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A3664C30-5D2E-CFD7-5567-0296CD7FB7FD}"/>
              </a:ext>
            </a:extLst>
          </p:cNvPr>
          <p:cNvGrpSpPr/>
          <p:nvPr/>
        </p:nvGrpSpPr>
        <p:grpSpPr>
          <a:xfrm>
            <a:off x="3930785" y="5222904"/>
            <a:ext cx="1151027" cy="250962"/>
            <a:chOff x="3930785" y="5222904"/>
            <a:chExt cx="1151027" cy="250962"/>
          </a:xfrm>
        </p:grpSpPr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E7311036-A015-3B90-86AA-D7C268990F42}"/>
                </a:ext>
              </a:extLst>
            </p:cNvPr>
            <p:cNvSpPr/>
            <p:nvPr/>
          </p:nvSpPr>
          <p:spPr>
            <a:xfrm rot="4847418">
              <a:off x="4959740" y="5222904"/>
              <a:ext cx="122072" cy="122072"/>
            </a:xfrm>
            <a:prstGeom prst="ellipse">
              <a:avLst/>
            </a:prstGeom>
            <a:solidFill>
              <a:srgbClr val="00B4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13A0FB47-602F-AE56-5ACF-3585DA8CC3EE}"/>
                </a:ext>
              </a:extLst>
            </p:cNvPr>
            <p:cNvCxnSpPr>
              <a:cxnSpLocks/>
              <a:stCxn id="16" idx="4"/>
              <a:endCxn id="5" idx="3"/>
            </p:cNvCxnSpPr>
            <p:nvPr/>
          </p:nvCxnSpPr>
          <p:spPr>
            <a:xfrm flipH="1">
              <a:off x="3930785" y="5293709"/>
              <a:ext cx="1029742" cy="180157"/>
            </a:xfrm>
            <a:prstGeom prst="line">
              <a:avLst/>
            </a:prstGeom>
            <a:ln w="38100" cap="rnd">
              <a:solidFill>
                <a:srgbClr val="00B4D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030B5519-E8D0-68D9-511C-87F27A8F3FDA}"/>
              </a:ext>
            </a:extLst>
          </p:cNvPr>
          <p:cNvGrpSpPr/>
          <p:nvPr/>
        </p:nvGrpSpPr>
        <p:grpSpPr>
          <a:xfrm>
            <a:off x="5114925" y="3429000"/>
            <a:ext cx="1042111" cy="2467271"/>
            <a:chOff x="5114925" y="3429000"/>
            <a:chExt cx="1042111" cy="2467271"/>
          </a:xfrm>
        </p:grpSpPr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083AA6B7-8833-69A0-B84D-2684D20FA5E7}"/>
                </a:ext>
              </a:extLst>
            </p:cNvPr>
            <p:cNvSpPr/>
            <p:nvPr/>
          </p:nvSpPr>
          <p:spPr>
            <a:xfrm rot="14846396">
              <a:off x="6034964" y="5774199"/>
              <a:ext cx="122072" cy="122072"/>
            </a:xfrm>
            <a:prstGeom prst="ellipse">
              <a:avLst/>
            </a:prstGeom>
            <a:solidFill>
              <a:srgbClr val="2E7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2191DD17-C312-4253-EF1E-FE19722BCB1F}"/>
                </a:ext>
              </a:extLst>
            </p:cNvPr>
            <p:cNvCxnSpPr>
              <a:cxnSpLocks/>
              <a:stCxn id="15" idx="6"/>
              <a:endCxn id="2" idx="2"/>
            </p:cNvCxnSpPr>
            <p:nvPr/>
          </p:nvCxnSpPr>
          <p:spPr>
            <a:xfrm flipH="1" flipV="1">
              <a:off x="5114925" y="3429000"/>
              <a:ext cx="957658" cy="2349870"/>
            </a:xfrm>
            <a:prstGeom prst="line">
              <a:avLst/>
            </a:prstGeom>
            <a:ln w="38100" cap="rnd">
              <a:solidFill>
                <a:srgbClr val="2E75B6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391000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advTm="876">
        <p159:morph option="byObject"/>
      </p:transition>
    </mc:Choice>
    <mc:Fallback xmlns="">
      <p:transition advTm="876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10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벡터그래픽이(가) 표시된 사진&#10;&#10;자동 생성된 설명">
            <a:extLst>
              <a:ext uri="{FF2B5EF4-FFF2-40B4-BE49-F238E27FC236}">
                <a16:creationId xmlns:a16="http://schemas.microsoft.com/office/drawing/2014/main" id="{C3746223-F41F-DDF2-445D-D8A330FD03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291749" y="-47904400"/>
            <a:ext cx="2562603" cy="1676400"/>
          </a:xfrm>
          <a:prstGeom prst="rect">
            <a:avLst/>
          </a:prstGeom>
        </p:spPr>
      </p:pic>
      <p:pic>
        <p:nvPicPr>
          <p:cNvPr id="9" name="그림 8" descr="벡터그래픽이(가) 표시된 사진&#10;&#10;자동 생성된 설명">
            <a:extLst>
              <a:ext uri="{FF2B5EF4-FFF2-40B4-BE49-F238E27FC236}">
                <a16:creationId xmlns:a16="http://schemas.microsoft.com/office/drawing/2014/main" id="{BD2E1058-4F1E-4E92-443B-770665189F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82651" y="52171600"/>
            <a:ext cx="2562603" cy="16764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D6CE0AA-593F-67E8-F127-57723CF7648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746" t="4448" r="6227" b="5065"/>
          <a:stretch/>
        </p:blipFill>
        <p:spPr>
          <a:xfrm>
            <a:off x="12192000" y="-6362700"/>
            <a:ext cx="4254500" cy="6205538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1A36D880-AF58-DC3E-38D8-F616941017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590800" y="-4863193"/>
            <a:ext cx="7620000" cy="4286250"/>
          </a:xfrm>
          <a:prstGeom prst="rect">
            <a:avLst/>
          </a:prstGeom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80997D1B-6831-D44C-6AEB-20C57E001C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4375" b="99813" l="313" r="90000">
                        <a14:foregroundMark x1="30438" y1="13313" x2="59750" y2="20125"/>
                        <a14:foregroundMark x1="21750" y1="12438" x2="60125" y2="14500"/>
                        <a14:foregroundMark x1="60125" y1="14500" x2="71688" y2="31500"/>
                        <a14:foregroundMark x1="71688" y1="31500" x2="69688" y2="35500"/>
                        <a14:foregroundMark x1="19688" y1="11000" x2="45875" y2="9000"/>
                        <a14:foregroundMark x1="45875" y1="9000" x2="49125" y2="10313"/>
                        <a14:foregroundMark x1="36875" y1="4375" x2="45625" y2="5625"/>
                        <a14:foregroundMark x1="26813" y1="44250" x2="30438" y2="53000"/>
                        <a14:foregroundMark x1="26625" y1="50000" x2="26438" y2="45125"/>
                        <a14:foregroundMark x1="28875" y1="78500" x2="11688" y2="90313"/>
                        <a14:foregroundMark x1="11688" y1="90313" x2="6750" y2="97000"/>
                        <a14:foregroundMark x1="62313" y1="76250" x2="84375" y2="96938"/>
                        <a14:foregroundMark x1="84375" y1="96938" x2="85313" y2="99813"/>
                        <a14:foregroundMark x1="14250" y1="96125" x2="71000" y2="94375"/>
                        <a14:foregroundMark x1="71000" y1="94375" x2="71938" y2="96000"/>
                        <a14:foregroundMark x1="2063" y1="93188" x2="313" y2="97188"/>
                        <a14:foregroundMark x1="64938" y1="47875" x2="64250" y2="54375"/>
                        <a14:foregroundMark x1="24375" y1="33563" x2="26813" y2="43000"/>
                        <a14:foregroundMark x1="22849" y1="35240" x2="23500" y2="33938"/>
                        <a14:foregroundMark x1="24375" y1="32188" x2="23500" y2="38625"/>
                        <a14:backgroundMark x1="15812" y1="23938" x2="18625" y2="34625"/>
                        <a14:backgroundMark x1="22625" y1="30750" x2="20500" y2="38813"/>
                        <a14:backgroundMark x1="20375" y1="39188" x2="21563" y2="44063"/>
                        <a14:backgroundMark x1="32750" y1="65938" x2="31875" y2="68000"/>
                        <a14:backgroundMark x1="67563" y1="64500" x2="66688" y2="70625"/>
                        <a14:backgroundMark x1="65313" y1="70625" x2="67375" y2="73625"/>
                        <a14:backgroundMark x1="69125" y1="75000" x2="67938" y2="73625"/>
                        <a14:backgroundMark x1="1563" y1="89188" x2="6563" y2="86188"/>
                        <a14:backgroundMark x1="69813" y1="75688" x2="69313" y2="73250"/>
                        <a14:backgroundMark x1="20875" y1="36813" x2="22875" y2="41500"/>
                        <a14:backgroundMark x1="21250" y1="35938" x2="22938" y2="41813"/>
                        <a14:backgroundMark x1="23063" y1="29438" x2="21688" y2="355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24943"/>
            <a:ext cx="3445061" cy="3433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9" name="그룹 48">
            <a:extLst>
              <a:ext uri="{FF2B5EF4-FFF2-40B4-BE49-F238E27FC236}">
                <a16:creationId xmlns:a16="http://schemas.microsoft.com/office/drawing/2014/main" id="{F0B56488-013B-A0D4-2AA6-8D2103F6EF42}"/>
              </a:ext>
            </a:extLst>
          </p:cNvPr>
          <p:cNvGrpSpPr/>
          <p:nvPr/>
        </p:nvGrpSpPr>
        <p:grpSpPr>
          <a:xfrm>
            <a:off x="3692660" y="-1145086"/>
            <a:ext cx="8775297" cy="7503620"/>
            <a:chOff x="3721235" y="-1138463"/>
            <a:chExt cx="8775297" cy="7503620"/>
          </a:xfrm>
        </p:grpSpPr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02AA7A1F-F542-F956-979E-5C85EF29D8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5972" l="10000" r="90000">
                          <a14:foregroundMark x1="41042" y1="92153" x2="60694" y2="81667"/>
                          <a14:foregroundMark x1="43056" y1="39236" x2="50139" y2="54722"/>
                          <a14:foregroundMark x1="50139" y1="54722" x2="36944" y2="70347"/>
                          <a14:foregroundMark x1="36944" y1="70347" x2="36875" y2="86042"/>
                          <a14:foregroundMark x1="36875" y1="86042" x2="47292" y2="95972"/>
                          <a14:backgroundMark x1="42292" y1="16181" x2="30694" y2="40278"/>
                          <a14:backgroundMark x1="65347" y1="12569" x2="96667" y2="44792"/>
                          <a14:backgroundMark x1="68125" y1="26875" x2="88264" y2="60069"/>
                          <a14:backgroundMark x1="35208" y1="61944" x2="41319" y2="55972"/>
                          <a14:backgroundMark x1="41042" y1="53542" x2="43750" y2="56736"/>
                          <a14:backgroundMark x1="56875" y1="22500" x2="72639" y2="33264"/>
                          <a14:backgroundMark x1="39722" y1="40417" x2="39583" y2="45486"/>
                          <a14:backgroundMark x1="66389" y1="51806" x2="70278" y2="48403"/>
                          <a14:backgroundMark x1="81944" y1="59028" x2="86319" y2="6736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30575" y="-1138463"/>
              <a:ext cx="5565957" cy="55659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DFE16956-7054-37E8-B476-6E88F48EAE62}"/>
                </a:ext>
              </a:extLst>
            </p:cNvPr>
            <p:cNvSpPr/>
            <p:nvPr/>
          </p:nvSpPr>
          <p:spPr>
            <a:xfrm>
              <a:off x="3721235" y="4133157"/>
              <a:ext cx="7948251" cy="2232000"/>
            </a:xfrm>
            <a:prstGeom prst="roundRect">
              <a:avLst/>
            </a:prstGeom>
            <a:solidFill>
              <a:srgbClr val="1D58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06123DD3-E68C-95EC-5A2B-2E48B19B97AA}"/>
              </a:ext>
            </a:extLst>
          </p:cNvPr>
          <p:cNvSpPr/>
          <p:nvPr/>
        </p:nvSpPr>
        <p:spPr>
          <a:xfrm>
            <a:off x="649650" y="1330425"/>
            <a:ext cx="7948251" cy="2231497"/>
          </a:xfrm>
          <a:prstGeom prst="roundRect">
            <a:avLst/>
          </a:prstGeom>
          <a:solidFill>
            <a:srgbClr val="1D58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E7771D8-C555-D28F-AF75-20699F1FBCC2}"/>
              </a:ext>
            </a:extLst>
          </p:cNvPr>
          <p:cNvSpPr/>
          <p:nvPr/>
        </p:nvSpPr>
        <p:spPr>
          <a:xfrm>
            <a:off x="6061395" y="1931823"/>
            <a:ext cx="2714171" cy="1028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 err="1">
                <a:solidFill>
                  <a:srgbClr val="D2FAF0"/>
                </a:solidFill>
                <a:latin typeface="카페24 단정해" pitchFamily="2" charset="-127"/>
                <a:ea typeface="카페24 단정해" pitchFamily="2" charset="-127"/>
              </a:rPr>
              <a:t>남이랑</a:t>
            </a:r>
            <a:endParaRPr lang="ko-KR" altLang="en-US" sz="3600" dirty="0">
              <a:solidFill>
                <a:srgbClr val="D2FAF0"/>
              </a:solidFill>
              <a:latin typeface="카페24 단정해" pitchFamily="2" charset="-127"/>
              <a:ea typeface="카페24 단정해" pitchFamily="2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6CAEFEA-8F2E-E5CE-C543-DD0677C6FCF5}"/>
              </a:ext>
            </a:extLst>
          </p:cNvPr>
          <p:cNvSpPr/>
          <p:nvPr/>
        </p:nvSpPr>
        <p:spPr>
          <a:xfrm>
            <a:off x="3568633" y="4734556"/>
            <a:ext cx="2714171" cy="1028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 err="1">
                <a:solidFill>
                  <a:srgbClr val="D2FAF0"/>
                </a:solidFill>
                <a:latin typeface="카페24 단정해" pitchFamily="2" charset="-127"/>
                <a:ea typeface="카페24 단정해" pitchFamily="2" charset="-127"/>
              </a:rPr>
              <a:t>양주연</a:t>
            </a:r>
            <a:endParaRPr lang="en-US" altLang="ko-KR" sz="3600" dirty="0">
              <a:solidFill>
                <a:srgbClr val="D2FAF0"/>
              </a:solidFill>
              <a:latin typeface="카페24 단정해" pitchFamily="2" charset="-127"/>
              <a:ea typeface="카페24 단정해" pitchFamily="2" charset="-127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7C0BAB79-E6DA-F1C1-AE75-62EEF2403814}"/>
              </a:ext>
            </a:extLst>
          </p:cNvPr>
          <p:cNvCxnSpPr>
            <a:cxnSpLocks/>
          </p:cNvCxnSpPr>
          <p:nvPr/>
        </p:nvCxnSpPr>
        <p:spPr>
          <a:xfrm>
            <a:off x="6136185" y="4567536"/>
            <a:ext cx="0" cy="1468324"/>
          </a:xfrm>
          <a:prstGeom prst="line">
            <a:avLst/>
          </a:prstGeom>
          <a:ln w="63500" cap="rnd">
            <a:solidFill>
              <a:srgbClr val="D2FAF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4F9926AE-6B35-FAB5-8AEC-6F4DD255FACC}"/>
              </a:ext>
            </a:extLst>
          </p:cNvPr>
          <p:cNvCxnSpPr>
            <a:cxnSpLocks/>
          </p:cNvCxnSpPr>
          <p:nvPr/>
        </p:nvCxnSpPr>
        <p:spPr>
          <a:xfrm>
            <a:off x="6130606" y="1712011"/>
            <a:ext cx="0" cy="1468324"/>
          </a:xfrm>
          <a:prstGeom prst="line">
            <a:avLst/>
          </a:prstGeom>
          <a:ln w="63500" cap="rnd">
            <a:solidFill>
              <a:srgbClr val="D2FAF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85F1BC5-D565-C911-3551-81BFE2A3D1DC}"/>
              </a:ext>
            </a:extLst>
          </p:cNvPr>
          <p:cNvSpPr/>
          <p:nvPr/>
        </p:nvSpPr>
        <p:spPr>
          <a:xfrm>
            <a:off x="1773397" y="696542"/>
            <a:ext cx="3590471" cy="50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sz="2400" dirty="0">
                <a:solidFill>
                  <a:srgbClr val="D2FAF0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팀원 소개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980C2F2-7146-4782-5F08-A091636E0181}"/>
              </a:ext>
            </a:extLst>
          </p:cNvPr>
          <p:cNvSpPr/>
          <p:nvPr/>
        </p:nvSpPr>
        <p:spPr>
          <a:xfrm>
            <a:off x="1074057" y="1686188"/>
            <a:ext cx="4809670" cy="15358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2400" dirty="0">
                <a:solidFill>
                  <a:srgbClr val="D2FAF0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Back-End Engineer</a:t>
            </a:r>
          </a:p>
          <a:p>
            <a:pPr algn="r"/>
            <a:r>
              <a:rPr lang="ko-KR" altLang="en-US" sz="2400" dirty="0">
                <a:solidFill>
                  <a:srgbClr val="D2FAF0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회원 기능</a:t>
            </a:r>
            <a:r>
              <a:rPr lang="en-US" altLang="ko-KR" sz="2400" dirty="0">
                <a:solidFill>
                  <a:srgbClr val="D2FAF0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, </a:t>
            </a:r>
            <a:r>
              <a:rPr lang="ko-KR" altLang="en-US" sz="2400" dirty="0">
                <a:solidFill>
                  <a:srgbClr val="D2FAF0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업무 기능</a:t>
            </a:r>
            <a:r>
              <a:rPr lang="en-US" altLang="ko-KR" sz="2400" dirty="0">
                <a:solidFill>
                  <a:srgbClr val="D2FAF0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, OAuth2</a:t>
            </a:r>
          </a:p>
          <a:p>
            <a:pPr algn="r"/>
            <a:r>
              <a:rPr lang="ko-KR" altLang="en-US" sz="2400" dirty="0">
                <a:solidFill>
                  <a:srgbClr val="D2FAF0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전공자</a:t>
            </a:r>
            <a:endParaRPr lang="en-US" altLang="ko-KR" sz="2400" dirty="0">
              <a:solidFill>
                <a:srgbClr val="D2FAF0"/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E211A20-21AC-0E05-95E4-3E6E3F3B2F73}"/>
              </a:ext>
            </a:extLst>
          </p:cNvPr>
          <p:cNvSpPr/>
          <p:nvPr/>
        </p:nvSpPr>
        <p:spPr>
          <a:xfrm>
            <a:off x="6370094" y="4533788"/>
            <a:ext cx="4809670" cy="15358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ko-KR" sz="2400" dirty="0">
                <a:solidFill>
                  <a:srgbClr val="D2FAF0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Team Leader</a:t>
            </a:r>
            <a:r>
              <a:rPr lang="ko-KR" altLang="en-US" sz="2400" dirty="0">
                <a:solidFill>
                  <a:srgbClr val="D2FAF0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 </a:t>
            </a:r>
            <a:r>
              <a:rPr lang="en-US" altLang="ko-KR" sz="2400" dirty="0">
                <a:solidFill>
                  <a:srgbClr val="D2FAF0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&amp; Back-End Engineer</a:t>
            </a:r>
          </a:p>
          <a:p>
            <a:pPr algn="just"/>
            <a:r>
              <a:rPr lang="en-US" altLang="ko-KR" sz="2400" dirty="0">
                <a:solidFill>
                  <a:srgbClr val="D2FAF0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CI / CD, </a:t>
            </a:r>
            <a:r>
              <a:rPr lang="ko-KR" altLang="en-US" sz="2400" dirty="0">
                <a:solidFill>
                  <a:srgbClr val="D2FAF0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 </a:t>
            </a:r>
            <a:r>
              <a:rPr lang="en-US" altLang="ko-KR" sz="2400" dirty="0">
                <a:solidFill>
                  <a:srgbClr val="D2FAF0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Server, DB</a:t>
            </a:r>
          </a:p>
          <a:p>
            <a:pPr algn="just"/>
            <a:r>
              <a:rPr lang="ko-KR" altLang="en-US" sz="2400" dirty="0">
                <a:solidFill>
                  <a:srgbClr val="D2FAF0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전공자</a:t>
            </a:r>
          </a:p>
        </p:txBody>
      </p: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51406F69-139B-14BC-BAA4-11CA04BA099C}"/>
              </a:ext>
            </a:extLst>
          </p:cNvPr>
          <p:cNvGrpSpPr/>
          <p:nvPr/>
        </p:nvGrpSpPr>
        <p:grpSpPr>
          <a:xfrm>
            <a:off x="299137" y="155196"/>
            <a:ext cx="1330766" cy="1050443"/>
            <a:chOff x="3442250" y="548857"/>
            <a:chExt cx="4114800" cy="3248025"/>
          </a:xfrm>
        </p:grpSpPr>
        <p:pic>
          <p:nvPicPr>
            <p:cNvPr id="66" name="그림 65" descr="벡터그래픽이(가) 표시된 사진&#10;&#10;자동 생성된 설명">
              <a:extLst>
                <a:ext uri="{FF2B5EF4-FFF2-40B4-BE49-F238E27FC236}">
                  <a16:creationId xmlns:a16="http://schemas.microsoft.com/office/drawing/2014/main" id="{E11C40EE-E361-3EB2-4424-7DB4AA29F8C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48984" y="548857"/>
              <a:ext cx="3101332" cy="2028825"/>
            </a:xfrm>
            <a:prstGeom prst="rect">
              <a:avLst/>
            </a:prstGeom>
          </p:spPr>
        </p:pic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C728B331-607B-03F2-9552-8E8ECDA02BA9}"/>
                </a:ext>
              </a:extLst>
            </p:cNvPr>
            <p:cNvSpPr/>
            <p:nvPr/>
          </p:nvSpPr>
          <p:spPr>
            <a:xfrm>
              <a:off x="3442250" y="2415757"/>
              <a:ext cx="4114800" cy="13811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017CC5"/>
                  </a:solidFill>
                  <a:latin typeface="Love Ya Like A Sister" panose="02000000000000000000" pitchFamily="2" charset="0"/>
                </a:rPr>
                <a:t>CALM </a:t>
              </a:r>
              <a:r>
                <a:rPr lang="en-US" altLang="ko-KR" dirty="0">
                  <a:solidFill>
                    <a:srgbClr val="01BEE3"/>
                  </a:solidFill>
                  <a:latin typeface="Love Ya Like A Sister" panose="02000000000000000000" pitchFamily="2" charset="0"/>
                </a:rPr>
                <a:t>WAVE</a:t>
              </a:r>
              <a:endParaRPr lang="ko-KR" altLang="en-US" dirty="0">
                <a:solidFill>
                  <a:srgbClr val="01BEE3"/>
                </a:solidFill>
                <a:latin typeface="Love Ya Like A Sister" panose="02000000000000000000" pitchFamily="2" charset="0"/>
              </a:endParaRPr>
            </a:p>
          </p:txBody>
        </p:sp>
      </p:grp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6885DEF9-4732-320F-124D-A8386A1663D0}"/>
              </a:ext>
            </a:extLst>
          </p:cNvPr>
          <p:cNvSpPr/>
          <p:nvPr/>
        </p:nvSpPr>
        <p:spPr>
          <a:xfrm>
            <a:off x="1559060" y="-90412"/>
            <a:ext cx="2133600" cy="1028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dirty="0">
                <a:solidFill>
                  <a:srgbClr val="D2FAF0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WHO?</a:t>
            </a:r>
            <a:endParaRPr lang="ko-KR" altLang="en-US" sz="4400" dirty="0">
              <a:solidFill>
                <a:srgbClr val="D2FAF0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3AB46452-97E2-B8E4-C682-E85239847828}"/>
              </a:ext>
            </a:extLst>
          </p:cNvPr>
          <p:cNvSpPr/>
          <p:nvPr/>
        </p:nvSpPr>
        <p:spPr>
          <a:xfrm>
            <a:off x="435442" y="7759920"/>
            <a:ext cx="3476426" cy="4399545"/>
          </a:xfrm>
          <a:prstGeom prst="roundRect">
            <a:avLst/>
          </a:prstGeom>
          <a:solidFill>
            <a:srgbClr val="1D58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3347B9B-96A3-5B46-31EC-68E62F34EDBE}"/>
              </a:ext>
            </a:extLst>
          </p:cNvPr>
          <p:cNvSpPr/>
          <p:nvPr/>
        </p:nvSpPr>
        <p:spPr>
          <a:xfrm>
            <a:off x="812804" y="7804843"/>
            <a:ext cx="2714171" cy="1028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solidFill>
                  <a:srgbClr val="D2FAF0"/>
                </a:solidFill>
                <a:latin typeface="카페24 단정해" pitchFamily="2" charset="-127"/>
                <a:ea typeface="카페24 단정해" pitchFamily="2" charset="-127"/>
              </a:rPr>
              <a:t>한기현</a:t>
            </a:r>
            <a:endParaRPr lang="en-US" altLang="ko-KR" sz="3600" dirty="0">
              <a:solidFill>
                <a:srgbClr val="D2FAF0"/>
              </a:solidFill>
              <a:latin typeface="카페24 단정해" pitchFamily="2" charset="-127"/>
              <a:ea typeface="카페24 단정해" pitchFamily="2" charset="-127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A9913A7F-9722-8AAD-4E56-D354C1E02033}"/>
              </a:ext>
            </a:extLst>
          </p:cNvPr>
          <p:cNvSpPr/>
          <p:nvPr/>
        </p:nvSpPr>
        <p:spPr>
          <a:xfrm>
            <a:off x="4361552" y="7759921"/>
            <a:ext cx="3476426" cy="4399544"/>
          </a:xfrm>
          <a:prstGeom prst="roundRect">
            <a:avLst/>
          </a:prstGeom>
          <a:solidFill>
            <a:srgbClr val="1D58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D8099F2-C11C-0D6F-FE79-130088C0D851}"/>
              </a:ext>
            </a:extLst>
          </p:cNvPr>
          <p:cNvSpPr/>
          <p:nvPr/>
        </p:nvSpPr>
        <p:spPr>
          <a:xfrm>
            <a:off x="4738914" y="7804843"/>
            <a:ext cx="2714171" cy="1028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 err="1">
                <a:solidFill>
                  <a:srgbClr val="D2FAF0"/>
                </a:solidFill>
                <a:latin typeface="카페24 단정해" pitchFamily="2" charset="-127"/>
                <a:ea typeface="카페24 단정해" pitchFamily="2" charset="-127"/>
              </a:rPr>
              <a:t>조한이</a:t>
            </a:r>
            <a:endParaRPr lang="en-US" altLang="ko-KR" sz="3600" dirty="0">
              <a:solidFill>
                <a:srgbClr val="D2FAF0"/>
              </a:solidFill>
              <a:latin typeface="카페24 단정해" pitchFamily="2" charset="-127"/>
              <a:ea typeface="카페24 단정해" pitchFamily="2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82D6CEE6-9E23-24A2-88A5-3048B4516257}"/>
              </a:ext>
            </a:extLst>
          </p:cNvPr>
          <p:cNvSpPr/>
          <p:nvPr/>
        </p:nvSpPr>
        <p:spPr>
          <a:xfrm>
            <a:off x="8287662" y="7759921"/>
            <a:ext cx="3476426" cy="4399544"/>
          </a:xfrm>
          <a:prstGeom prst="roundRect">
            <a:avLst/>
          </a:prstGeom>
          <a:solidFill>
            <a:srgbClr val="1D58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E8ABC45-DA49-C7A8-1948-9CB9729C3DC6}"/>
              </a:ext>
            </a:extLst>
          </p:cNvPr>
          <p:cNvSpPr/>
          <p:nvPr/>
        </p:nvSpPr>
        <p:spPr>
          <a:xfrm>
            <a:off x="8665024" y="7804843"/>
            <a:ext cx="2714171" cy="1028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solidFill>
                  <a:srgbClr val="D2FAF0"/>
                </a:solidFill>
                <a:latin typeface="카페24 단정해" pitchFamily="2" charset="-127"/>
                <a:ea typeface="카페24 단정해" pitchFamily="2" charset="-127"/>
              </a:rPr>
              <a:t>윤서용</a:t>
            </a:r>
            <a:endParaRPr lang="en-US" altLang="ko-KR" sz="3600" dirty="0">
              <a:solidFill>
                <a:srgbClr val="D2FAF0"/>
              </a:solidFill>
              <a:latin typeface="카페24 단정해" pitchFamily="2" charset="-127"/>
              <a:ea typeface="카페24 단정해" pitchFamily="2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27DACDB6-15A5-3381-95AB-C1C007FE5684}"/>
              </a:ext>
            </a:extLst>
          </p:cNvPr>
          <p:cNvCxnSpPr/>
          <p:nvPr/>
        </p:nvCxnSpPr>
        <p:spPr>
          <a:xfrm>
            <a:off x="882204" y="8707659"/>
            <a:ext cx="2568571" cy="0"/>
          </a:xfrm>
          <a:prstGeom prst="line">
            <a:avLst/>
          </a:prstGeom>
          <a:ln w="57150" cap="rnd">
            <a:solidFill>
              <a:srgbClr val="D2FA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E4091BA-B65C-F230-722F-10B75236EF4E}"/>
              </a:ext>
            </a:extLst>
          </p:cNvPr>
          <p:cNvCxnSpPr/>
          <p:nvPr/>
        </p:nvCxnSpPr>
        <p:spPr>
          <a:xfrm>
            <a:off x="4811714" y="8707659"/>
            <a:ext cx="2568571" cy="0"/>
          </a:xfrm>
          <a:prstGeom prst="line">
            <a:avLst/>
          </a:prstGeom>
          <a:ln w="57150" cap="rnd">
            <a:solidFill>
              <a:srgbClr val="D2FA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7FC11C10-EA8E-C66E-74ED-2CDF23FEF3DB}"/>
              </a:ext>
            </a:extLst>
          </p:cNvPr>
          <p:cNvCxnSpPr/>
          <p:nvPr/>
        </p:nvCxnSpPr>
        <p:spPr>
          <a:xfrm>
            <a:off x="8810624" y="8707659"/>
            <a:ext cx="2568571" cy="0"/>
          </a:xfrm>
          <a:prstGeom prst="line">
            <a:avLst/>
          </a:prstGeom>
          <a:ln w="57150" cap="rnd">
            <a:solidFill>
              <a:srgbClr val="D2FA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E7421F4-7AE0-88D1-4121-C0A46A01F301}"/>
              </a:ext>
            </a:extLst>
          </p:cNvPr>
          <p:cNvSpPr/>
          <p:nvPr/>
        </p:nvSpPr>
        <p:spPr>
          <a:xfrm>
            <a:off x="882204" y="8833542"/>
            <a:ext cx="2568571" cy="30119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2400" dirty="0">
                <a:solidFill>
                  <a:srgbClr val="D2FAF0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Front-End Engineer</a:t>
            </a:r>
          </a:p>
          <a:p>
            <a:pPr algn="ctr"/>
            <a:endParaRPr lang="en-US" altLang="ko-KR" sz="1200" dirty="0">
              <a:solidFill>
                <a:srgbClr val="D2FAF0"/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  <a:p>
            <a:pPr algn="ctr"/>
            <a:r>
              <a:rPr lang="ko-KR" altLang="en-US" sz="2400" dirty="0">
                <a:solidFill>
                  <a:srgbClr val="D2FAF0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회원 기능</a:t>
            </a:r>
            <a:endParaRPr lang="en-US" altLang="ko-KR" sz="2400" dirty="0">
              <a:solidFill>
                <a:srgbClr val="D2FAF0"/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  <a:p>
            <a:pPr algn="ctr"/>
            <a:r>
              <a:rPr lang="en-US" altLang="ko-KR" sz="2400" dirty="0">
                <a:solidFill>
                  <a:srgbClr val="D2FAF0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API </a:t>
            </a:r>
            <a:r>
              <a:rPr lang="ko-KR" altLang="en-US" sz="2400" dirty="0">
                <a:solidFill>
                  <a:srgbClr val="D2FAF0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통신 관리</a:t>
            </a:r>
            <a:endParaRPr lang="en-US" altLang="ko-KR" sz="2400" dirty="0">
              <a:solidFill>
                <a:srgbClr val="D2FAF0"/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  <a:p>
            <a:pPr algn="ctr"/>
            <a:r>
              <a:rPr lang="en-US" altLang="ko-KR" sz="2400" dirty="0">
                <a:solidFill>
                  <a:srgbClr val="D2FAF0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Page Background</a:t>
            </a:r>
          </a:p>
          <a:p>
            <a:pPr algn="ctr"/>
            <a:endParaRPr lang="en-US" altLang="ko-KR" sz="1200" dirty="0">
              <a:solidFill>
                <a:srgbClr val="D2FAF0"/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  <a:p>
            <a:pPr algn="ctr"/>
            <a:r>
              <a:rPr lang="ko-KR" altLang="en-US" sz="2400" dirty="0">
                <a:solidFill>
                  <a:srgbClr val="D2FAF0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비전공자</a:t>
            </a:r>
            <a:endParaRPr lang="en-US" altLang="ko-KR" sz="2400" dirty="0">
              <a:solidFill>
                <a:srgbClr val="D2FAF0"/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BFB4009-D719-286D-C178-8017E8D5833E}"/>
              </a:ext>
            </a:extLst>
          </p:cNvPr>
          <p:cNvSpPr/>
          <p:nvPr/>
        </p:nvSpPr>
        <p:spPr>
          <a:xfrm>
            <a:off x="4811713" y="8833542"/>
            <a:ext cx="2568571" cy="30119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2400" dirty="0">
                <a:solidFill>
                  <a:srgbClr val="D2FAF0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Front-End Engineer</a:t>
            </a:r>
          </a:p>
          <a:p>
            <a:pPr algn="ctr"/>
            <a:endParaRPr lang="en-US" altLang="ko-KR" sz="1200" dirty="0">
              <a:solidFill>
                <a:srgbClr val="D2FAF0"/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  <a:p>
            <a:pPr algn="ctr"/>
            <a:r>
              <a:rPr lang="en-US" altLang="ko-KR" sz="2400" dirty="0">
                <a:solidFill>
                  <a:srgbClr val="D2FAF0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UI / UX</a:t>
            </a:r>
          </a:p>
          <a:p>
            <a:pPr algn="ctr"/>
            <a:r>
              <a:rPr lang="en-US" altLang="ko-KR" sz="2400" dirty="0">
                <a:solidFill>
                  <a:srgbClr val="D2FAF0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Design</a:t>
            </a:r>
            <a:r>
              <a:rPr lang="ko-KR" altLang="en-US" sz="2400" dirty="0">
                <a:solidFill>
                  <a:srgbClr val="D2FAF0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 관리</a:t>
            </a:r>
            <a:endParaRPr lang="en-US" altLang="ko-KR" sz="2400" dirty="0">
              <a:solidFill>
                <a:srgbClr val="D2FAF0"/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  <a:p>
            <a:pPr algn="ctr"/>
            <a:r>
              <a:rPr lang="en-US" altLang="ko-KR" sz="2400" dirty="0">
                <a:solidFill>
                  <a:srgbClr val="D2FAF0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Router</a:t>
            </a:r>
          </a:p>
          <a:p>
            <a:pPr algn="ctr"/>
            <a:endParaRPr lang="en-US" altLang="ko-KR" sz="1200" dirty="0">
              <a:solidFill>
                <a:srgbClr val="D2FAF0"/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  <a:p>
            <a:pPr algn="ctr"/>
            <a:r>
              <a:rPr lang="ko-KR" altLang="en-US" sz="2400" dirty="0">
                <a:solidFill>
                  <a:srgbClr val="D2FAF0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비전공자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8F51701-DA68-428A-ACBF-0EE3D27A4CC0}"/>
              </a:ext>
            </a:extLst>
          </p:cNvPr>
          <p:cNvSpPr/>
          <p:nvPr/>
        </p:nvSpPr>
        <p:spPr>
          <a:xfrm>
            <a:off x="8807857" y="8833542"/>
            <a:ext cx="2568571" cy="30119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2400" dirty="0">
                <a:solidFill>
                  <a:srgbClr val="D2FAF0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Front-End Engineer</a:t>
            </a:r>
          </a:p>
          <a:p>
            <a:pPr algn="ctr"/>
            <a:endParaRPr lang="en-US" altLang="ko-KR" sz="1200" dirty="0">
              <a:solidFill>
                <a:srgbClr val="D2FAF0"/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  <a:p>
            <a:pPr algn="ctr"/>
            <a:r>
              <a:rPr lang="en-US" altLang="ko-KR" sz="2400" dirty="0">
                <a:solidFill>
                  <a:srgbClr val="D2FAF0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WebRTC</a:t>
            </a:r>
          </a:p>
          <a:p>
            <a:pPr algn="ctr"/>
            <a:r>
              <a:rPr lang="ko-KR" altLang="en-US" sz="2400" dirty="0">
                <a:solidFill>
                  <a:srgbClr val="D2FAF0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업무 기능</a:t>
            </a:r>
            <a:endParaRPr lang="en-US" altLang="ko-KR" sz="2400" dirty="0">
              <a:solidFill>
                <a:srgbClr val="D2FAF0"/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  <a:p>
            <a:pPr algn="ctr"/>
            <a:r>
              <a:rPr lang="en-US" altLang="ko-KR" sz="2400" dirty="0">
                <a:solidFill>
                  <a:srgbClr val="D2FAF0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Redux </a:t>
            </a:r>
            <a:r>
              <a:rPr lang="ko-KR" altLang="en-US" sz="2400" dirty="0">
                <a:solidFill>
                  <a:srgbClr val="D2FAF0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관리</a:t>
            </a:r>
            <a:endParaRPr lang="en-US" altLang="ko-KR" sz="2400" dirty="0">
              <a:solidFill>
                <a:srgbClr val="D2FAF0"/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  <a:p>
            <a:pPr algn="ctr"/>
            <a:endParaRPr lang="en-US" altLang="ko-KR" sz="1200" dirty="0">
              <a:solidFill>
                <a:srgbClr val="D2FAF0"/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  <a:p>
            <a:pPr algn="ctr"/>
            <a:r>
              <a:rPr lang="ko-KR" altLang="en-US" sz="2400" dirty="0">
                <a:solidFill>
                  <a:srgbClr val="D2FAF0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비전공자</a:t>
            </a:r>
            <a:endParaRPr lang="en-US" altLang="ko-KR" sz="2400" dirty="0">
              <a:solidFill>
                <a:srgbClr val="D2FAF0"/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927E3EDD-DFC4-5AD5-CA91-F831241C9E5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>
                        <a14:foregroundMark x1="49028" y1="39722" x2="50903" y2="30000"/>
                        <a14:foregroundMark x1="50903" y1="30000" x2="56597" y2="20903"/>
                        <a14:foregroundMark x1="56597" y1="20903" x2="59306" y2="29514"/>
                        <a14:foregroundMark x1="59306" y1="29514" x2="57500" y2="39583"/>
                        <a14:foregroundMark x1="48264" y1="20625" x2="58681" y2="17639"/>
                        <a14:foregroundMark x1="58681" y1="17639" x2="62222" y2="22639"/>
                        <a14:foregroundMark x1="49306" y1="18958" x2="45903" y2="24861"/>
                        <a14:foregroundMark x1="51528" y1="30486" x2="56458" y2="30833"/>
                        <a14:foregroundMark x1="45347" y1="39375" x2="54931" y2="45903"/>
                        <a14:foregroundMark x1="17014" y1="74514" x2="12917" y2="82986"/>
                        <a14:foregroundMark x1="80278" y1="69653" x2="79931" y2="84722"/>
                        <a14:foregroundMark x1="79931" y1="84722" x2="78958" y2="87569"/>
                        <a14:foregroundMark x1="11528" y1="82222" x2="14931" y2="87569"/>
                        <a14:foregroundMark x1="51389" y1="15694" x2="44722" y2="21806"/>
                        <a14:foregroundMark x1="44722" y1="21806" x2="44583" y2="22222"/>
                        <a14:foregroundMark x1="48264" y1="18542" x2="51528" y2="15417"/>
                        <a14:foregroundMark x1="49931" y1="16319" x2="46389" y2="19236"/>
                        <a14:foregroundMark x1="44306" y1="24167" x2="47014" y2="17431"/>
                        <a14:foregroundMark x1="47014" y1="17431" x2="54306" y2="14236"/>
                        <a14:foregroundMark x1="54306" y1="14236" x2="57569" y2="15278"/>
                        <a14:foregroundMark x1="62917" y1="17986" x2="66319" y2="21389"/>
                        <a14:foregroundMark x1="11667" y1="72708" x2="13264" y2="67153"/>
                        <a14:foregroundMark x1="13819" y1="72222" x2="15625" y2="69444"/>
                        <a14:backgroundMark x1="20486" y1="45903" x2="17500" y2="50764"/>
                        <a14:backgroundMark x1="15347" y1="56667" x2="13125" y2="61597"/>
                        <a14:backgroundMark x1="66736" y1="42708" x2="72431" y2="46736"/>
                        <a14:backgroundMark x1="64236" y1="42500" x2="66319" y2="43125"/>
                        <a14:backgroundMark x1="64167" y1="42431" x2="64167" y2="42431"/>
                        <a14:backgroundMark x1="63264" y1="42014" x2="64444" y2="42500"/>
                        <a14:backgroundMark x1="76736" y1="50764" x2="82778" y2="65069"/>
                        <a14:backgroundMark x1="81389" y1="65556" x2="82986" y2="67986"/>
                        <a14:backgroundMark x1="13264" y1="57708" x2="9931" y2="65556"/>
                        <a14:backgroundMark x1="13125" y1="61736" x2="9931" y2="6618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535964" y="10467304"/>
            <a:ext cx="4950930" cy="4950930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E6474F46-E84A-8242-9B02-98464E013B5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9309" b="92287" l="10000" r="90000">
                        <a14:foregroundMark x1="54167" y1="9309" x2="60556" y2="9309"/>
                        <a14:foregroundMark x1="38611" y1="86702" x2="83611" y2="92287"/>
                        <a14:backgroundMark x1="27500" y1="34574" x2="17222" y2="6436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96868" y="11103312"/>
            <a:ext cx="3471861" cy="3626165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617DAC2F-1102-5586-BBBE-1144DEDD675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2547" b="89983" l="9974" r="89994">
                        <a14:foregroundMark x1="52040" y1="30052" x2="58387" y2="26511"/>
                        <a14:foregroundMark x1="58387" y1="26511" x2="67066" y2="14853"/>
                        <a14:foregroundMark x1="67066" y1="14853" x2="69527" y2="2547"/>
                        <a14:foregroundMark x1="41418" y1="30268" x2="34715" y2="25130"/>
                        <a14:foregroundMark x1="34715" y1="25130" x2="26263" y2="10406"/>
                        <a14:foregroundMark x1="26263" y1="10406" x2="24741" y2="4016"/>
                        <a14:foregroundMark x1="47118" y1="14810" x2="46988" y2="3627"/>
                        <a14:backgroundMark x1="74288" y1="61615" x2="59326" y2="79145"/>
                        <a14:backgroundMark x1="59326" y1="79145" x2="21859" y2="81477"/>
                        <a14:backgroundMark x1="21859" y1="81477" x2="19365" y2="65630"/>
                        <a14:backgroundMark x1="34262" y1="72193" x2="43297" y2="75777"/>
                        <a14:backgroundMark x1="43297" y1="75777" x2="54922" y2="75820"/>
                        <a14:backgroundMark x1="54922" y1="75820" x2="59359" y2="73661"/>
                        <a14:backgroundMark x1="34585" y1="68351" x2="31412" y2="61183"/>
                        <a14:backgroundMark x1="36367" y1="66321" x2="35525" y2="6278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0800000">
            <a:off x="7050317" y="10037689"/>
            <a:ext cx="5703855" cy="4277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1105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 advTm="297">
    <p:cover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10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벡터그래픽이(가) 표시된 사진&#10;&#10;자동 생성된 설명">
            <a:extLst>
              <a:ext uri="{FF2B5EF4-FFF2-40B4-BE49-F238E27FC236}">
                <a16:creationId xmlns:a16="http://schemas.microsoft.com/office/drawing/2014/main" id="{C3746223-F41F-DDF2-445D-D8A330FD03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291749" y="-47904400"/>
            <a:ext cx="2562603" cy="1676400"/>
          </a:xfrm>
          <a:prstGeom prst="rect">
            <a:avLst/>
          </a:prstGeom>
        </p:spPr>
      </p:pic>
      <p:pic>
        <p:nvPicPr>
          <p:cNvPr id="9" name="그림 8" descr="벡터그래픽이(가) 표시된 사진&#10;&#10;자동 생성된 설명">
            <a:extLst>
              <a:ext uri="{FF2B5EF4-FFF2-40B4-BE49-F238E27FC236}">
                <a16:creationId xmlns:a16="http://schemas.microsoft.com/office/drawing/2014/main" id="{BD2E1058-4F1E-4E92-443B-770665189F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82651" y="52171600"/>
            <a:ext cx="2562603" cy="16764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D6CE0AA-593F-67E8-F127-57723CF7648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746" t="38267" r="6227" b="5066"/>
          <a:stretch/>
        </p:blipFill>
        <p:spPr>
          <a:xfrm>
            <a:off x="12192000" y="-4043362"/>
            <a:ext cx="4254500" cy="38862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1A36D880-AF58-DC3E-38D8-F616941017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590800" y="-4863193"/>
            <a:ext cx="7620000" cy="4286250"/>
          </a:xfrm>
          <a:prstGeom prst="rect">
            <a:avLst/>
          </a:prstGeom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0C4E09DE-2F53-41CA-27EA-697B040F2521}"/>
              </a:ext>
            </a:extLst>
          </p:cNvPr>
          <p:cNvSpPr/>
          <p:nvPr/>
        </p:nvSpPr>
        <p:spPr>
          <a:xfrm>
            <a:off x="435442" y="1204911"/>
            <a:ext cx="3476426" cy="4399545"/>
          </a:xfrm>
          <a:prstGeom prst="roundRect">
            <a:avLst/>
          </a:prstGeom>
          <a:solidFill>
            <a:srgbClr val="1D58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99A989E-E218-57A0-501B-DAC6718856FD}"/>
              </a:ext>
            </a:extLst>
          </p:cNvPr>
          <p:cNvSpPr/>
          <p:nvPr/>
        </p:nvSpPr>
        <p:spPr>
          <a:xfrm>
            <a:off x="812804" y="1249834"/>
            <a:ext cx="2714171" cy="1028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solidFill>
                  <a:srgbClr val="D2FAF0"/>
                </a:solidFill>
                <a:latin typeface="카페24 단정해" pitchFamily="2" charset="-127"/>
                <a:ea typeface="카페24 단정해" pitchFamily="2" charset="-127"/>
              </a:rPr>
              <a:t>한기현</a:t>
            </a:r>
            <a:endParaRPr lang="en-US" altLang="ko-KR" sz="3600" dirty="0">
              <a:solidFill>
                <a:srgbClr val="D2FAF0"/>
              </a:solidFill>
              <a:latin typeface="카페24 단정해" pitchFamily="2" charset="-127"/>
              <a:ea typeface="카페24 단정해" pitchFamily="2" charset="-127"/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A67FBB73-66D7-3F0B-11FD-F813D182D9BD}"/>
              </a:ext>
            </a:extLst>
          </p:cNvPr>
          <p:cNvSpPr/>
          <p:nvPr/>
        </p:nvSpPr>
        <p:spPr>
          <a:xfrm>
            <a:off x="4361552" y="1204912"/>
            <a:ext cx="3476426" cy="4399544"/>
          </a:xfrm>
          <a:prstGeom prst="roundRect">
            <a:avLst/>
          </a:prstGeom>
          <a:solidFill>
            <a:srgbClr val="1D58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1DC07B1-F44F-5562-EB9C-316326C2E674}"/>
              </a:ext>
            </a:extLst>
          </p:cNvPr>
          <p:cNvSpPr/>
          <p:nvPr/>
        </p:nvSpPr>
        <p:spPr>
          <a:xfrm>
            <a:off x="4738914" y="1249834"/>
            <a:ext cx="2714171" cy="1028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 err="1">
                <a:solidFill>
                  <a:srgbClr val="D2FAF0"/>
                </a:solidFill>
                <a:latin typeface="카페24 단정해" pitchFamily="2" charset="-127"/>
                <a:ea typeface="카페24 단정해" pitchFamily="2" charset="-127"/>
              </a:rPr>
              <a:t>조한이</a:t>
            </a:r>
            <a:endParaRPr lang="en-US" altLang="ko-KR" sz="3600" dirty="0">
              <a:solidFill>
                <a:srgbClr val="D2FAF0"/>
              </a:solidFill>
              <a:latin typeface="카페24 단정해" pitchFamily="2" charset="-127"/>
              <a:ea typeface="카페24 단정해" pitchFamily="2" charset="-127"/>
            </a:endParaRP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0FE6EFDF-9B1C-DE36-DA65-3816A0024F14}"/>
              </a:ext>
            </a:extLst>
          </p:cNvPr>
          <p:cNvSpPr/>
          <p:nvPr/>
        </p:nvSpPr>
        <p:spPr>
          <a:xfrm>
            <a:off x="8287662" y="1204912"/>
            <a:ext cx="3476426" cy="4399544"/>
          </a:xfrm>
          <a:prstGeom prst="roundRect">
            <a:avLst/>
          </a:prstGeom>
          <a:solidFill>
            <a:srgbClr val="1D58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0B81483A-749E-6CB2-2E98-5C21526FDA81}"/>
              </a:ext>
            </a:extLst>
          </p:cNvPr>
          <p:cNvSpPr/>
          <p:nvPr/>
        </p:nvSpPr>
        <p:spPr>
          <a:xfrm>
            <a:off x="8665024" y="1249834"/>
            <a:ext cx="2714171" cy="1028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solidFill>
                  <a:srgbClr val="D2FAF0"/>
                </a:solidFill>
                <a:latin typeface="카페24 단정해" pitchFamily="2" charset="-127"/>
                <a:ea typeface="카페24 단정해" pitchFamily="2" charset="-127"/>
              </a:rPr>
              <a:t>윤서용</a:t>
            </a:r>
            <a:endParaRPr lang="en-US" altLang="ko-KR" sz="3600" dirty="0">
              <a:solidFill>
                <a:srgbClr val="D2FAF0"/>
              </a:solidFill>
              <a:latin typeface="카페24 단정해" pitchFamily="2" charset="-127"/>
              <a:ea typeface="카페24 단정해" pitchFamily="2" charset="-127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6A687453-FC09-DB4A-6B89-2409061240C7}"/>
              </a:ext>
            </a:extLst>
          </p:cNvPr>
          <p:cNvCxnSpPr/>
          <p:nvPr/>
        </p:nvCxnSpPr>
        <p:spPr>
          <a:xfrm>
            <a:off x="882204" y="2152650"/>
            <a:ext cx="2568571" cy="0"/>
          </a:xfrm>
          <a:prstGeom prst="line">
            <a:avLst/>
          </a:prstGeom>
          <a:ln w="57150" cap="rnd">
            <a:solidFill>
              <a:srgbClr val="D2FA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F149B55D-D870-89EA-7EF4-D38E5FAFB330}"/>
              </a:ext>
            </a:extLst>
          </p:cNvPr>
          <p:cNvCxnSpPr/>
          <p:nvPr/>
        </p:nvCxnSpPr>
        <p:spPr>
          <a:xfrm>
            <a:off x="4811714" y="2152650"/>
            <a:ext cx="2568571" cy="0"/>
          </a:xfrm>
          <a:prstGeom prst="line">
            <a:avLst/>
          </a:prstGeom>
          <a:ln w="57150" cap="rnd">
            <a:solidFill>
              <a:srgbClr val="D2FA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E0A7213A-3B9A-310E-DD7B-85800F9FADF0}"/>
              </a:ext>
            </a:extLst>
          </p:cNvPr>
          <p:cNvCxnSpPr/>
          <p:nvPr/>
        </p:nvCxnSpPr>
        <p:spPr>
          <a:xfrm>
            <a:off x="8810624" y="2152650"/>
            <a:ext cx="2568571" cy="0"/>
          </a:xfrm>
          <a:prstGeom prst="line">
            <a:avLst/>
          </a:prstGeom>
          <a:ln w="57150" cap="rnd">
            <a:solidFill>
              <a:srgbClr val="D2FA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6B1CC796-4856-53EC-7B01-6B6D24E1C43D}"/>
              </a:ext>
            </a:extLst>
          </p:cNvPr>
          <p:cNvSpPr/>
          <p:nvPr/>
        </p:nvSpPr>
        <p:spPr>
          <a:xfrm>
            <a:off x="882204" y="2278533"/>
            <a:ext cx="2568571" cy="30119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2400" dirty="0">
                <a:solidFill>
                  <a:srgbClr val="D2FAF0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Front-End Engineer</a:t>
            </a:r>
          </a:p>
          <a:p>
            <a:pPr algn="ctr"/>
            <a:endParaRPr lang="en-US" altLang="ko-KR" sz="1200" dirty="0">
              <a:solidFill>
                <a:srgbClr val="D2FAF0"/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  <a:p>
            <a:pPr algn="ctr"/>
            <a:r>
              <a:rPr lang="ko-KR" altLang="en-US" sz="2400" dirty="0">
                <a:solidFill>
                  <a:srgbClr val="D2FAF0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회원 기능</a:t>
            </a:r>
            <a:endParaRPr lang="en-US" altLang="ko-KR" sz="2400" dirty="0">
              <a:solidFill>
                <a:srgbClr val="D2FAF0"/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  <a:p>
            <a:pPr algn="ctr"/>
            <a:r>
              <a:rPr lang="en-US" altLang="ko-KR" sz="2400" dirty="0">
                <a:solidFill>
                  <a:srgbClr val="D2FAF0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API </a:t>
            </a:r>
            <a:r>
              <a:rPr lang="ko-KR" altLang="en-US" sz="2400" dirty="0">
                <a:solidFill>
                  <a:srgbClr val="D2FAF0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통신 관리</a:t>
            </a:r>
            <a:endParaRPr lang="en-US" altLang="ko-KR" sz="2400" dirty="0">
              <a:solidFill>
                <a:srgbClr val="D2FAF0"/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  <a:p>
            <a:pPr algn="ctr"/>
            <a:r>
              <a:rPr lang="en-US" altLang="ko-KR" sz="2400" dirty="0">
                <a:solidFill>
                  <a:srgbClr val="D2FAF0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Page Background</a:t>
            </a:r>
          </a:p>
          <a:p>
            <a:pPr algn="ctr"/>
            <a:endParaRPr lang="en-US" altLang="ko-KR" sz="1200" dirty="0">
              <a:solidFill>
                <a:srgbClr val="D2FAF0"/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  <a:p>
            <a:pPr algn="ctr"/>
            <a:r>
              <a:rPr lang="ko-KR" altLang="en-US" sz="2400" dirty="0">
                <a:solidFill>
                  <a:srgbClr val="D2FAF0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비전공자</a:t>
            </a:r>
            <a:endParaRPr lang="en-US" altLang="ko-KR" sz="2400" dirty="0">
              <a:solidFill>
                <a:srgbClr val="D2FAF0"/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FEBB9426-D661-0395-C616-229608C98A68}"/>
              </a:ext>
            </a:extLst>
          </p:cNvPr>
          <p:cNvSpPr/>
          <p:nvPr/>
        </p:nvSpPr>
        <p:spPr>
          <a:xfrm>
            <a:off x="4811713" y="2278533"/>
            <a:ext cx="2568571" cy="30119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2400" dirty="0">
                <a:solidFill>
                  <a:srgbClr val="D2FAF0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Front-End Engineer</a:t>
            </a:r>
          </a:p>
          <a:p>
            <a:pPr algn="ctr"/>
            <a:endParaRPr lang="en-US" altLang="ko-KR" sz="1200" dirty="0">
              <a:solidFill>
                <a:srgbClr val="D2FAF0"/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  <a:p>
            <a:pPr algn="ctr"/>
            <a:r>
              <a:rPr lang="en-US" altLang="ko-KR" sz="2400" dirty="0">
                <a:solidFill>
                  <a:srgbClr val="D2FAF0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UI / UX</a:t>
            </a:r>
          </a:p>
          <a:p>
            <a:pPr algn="ctr"/>
            <a:r>
              <a:rPr lang="en-US" altLang="ko-KR" sz="2400" dirty="0">
                <a:solidFill>
                  <a:srgbClr val="D2FAF0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Design</a:t>
            </a:r>
            <a:r>
              <a:rPr lang="ko-KR" altLang="en-US" sz="2400" dirty="0">
                <a:solidFill>
                  <a:srgbClr val="D2FAF0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 관리</a:t>
            </a:r>
            <a:endParaRPr lang="en-US" altLang="ko-KR" sz="2400" dirty="0">
              <a:solidFill>
                <a:srgbClr val="D2FAF0"/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  <a:p>
            <a:pPr algn="ctr"/>
            <a:r>
              <a:rPr lang="en-US" altLang="ko-KR" sz="2400" dirty="0">
                <a:solidFill>
                  <a:srgbClr val="D2FAF0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Router</a:t>
            </a:r>
          </a:p>
          <a:p>
            <a:pPr algn="ctr"/>
            <a:endParaRPr lang="en-US" altLang="ko-KR" sz="1200" dirty="0">
              <a:solidFill>
                <a:srgbClr val="D2FAF0"/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  <a:p>
            <a:pPr algn="ctr"/>
            <a:r>
              <a:rPr lang="ko-KR" altLang="en-US" sz="2400" dirty="0">
                <a:solidFill>
                  <a:srgbClr val="D2FAF0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비전공자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12607BD6-DA8E-9A40-E852-71F5A596C978}"/>
              </a:ext>
            </a:extLst>
          </p:cNvPr>
          <p:cNvSpPr/>
          <p:nvPr/>
        </p:nvSpPr>
        <p:spPr>
          <a:xfrm>
            <a:off x="8807857" y="2278533"/>
            <a:ext cx="2568571" cy="30119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2400" dirty="0">
                <a:solidFill>
                  <a:srgbClr val="D2FAF0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Front-End Engineer</a:t>
            </a:r>
          </a:p>
          <a:p>
            <a:pPr algn="ctr"/>
            <a:endParaRPr lang="en-US" altLang="ko-KR" sz="1200" dirty="0">
              <a:solidFill>
                <a:srgbClr val="D2FAF0"/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  <a:p>
            <a:pPr algn="ctr"/>
            <a:r>
              <a:rPr lang="en-US" altLang="ko-KR" sz="2400" dirty="0">
                <a:solidFill>
                  <a:srgbClr val="D2FAF0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WebRTC</a:t>
            </a:r>
          </a:p>
          <a:p>
            <a:pPr algn="ctr"/>
            <a:r>
              <a:rPr lang="ko-KR" altLang="en-US" sz="2400" dirty="0">
                <a:solidFill>
                  <a:srgbClr val="D2FAF0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업무 기능</a:t>
            </a:r>
            <a:endParaRPr lang="en-US" altLang="ko-KR" sz="2400" dirty="0">
              <a:solidFill>
                <a:srgbClr val="D2FAF0"/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  <a:p>
            <a:pPr algn="ctr"/>
            <a:r>
              <a:rPr lang="en-US" altLang="ko-KR" sz="2400" dirty="0">
                <a:solidFill>
                  <a:srgbClr val="D2FAF0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Redux </a:t>
            </a:r>
            <a:r>
              <a:rPr lang="ko-KR" altLang="en-US" sz="2400" dirty="0">
                <a:solidFill>
                  <a:srgbClr val="D2FAF0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관리</a:t>
            </a:r>
            <a:endParaRPr lang="en-US" altLang="ko-KR" sz="2400" dirty="0">
              <a:solidFill>
                <a:srgbClr val="D2FAF0"/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  <a:p>
            <a:pPr algn="ctr"/>
            <a:endParaRPr lang="en-US" altLang="ko-KR" sz="1200" dirty="0">
              <a:solidFill>
                <a:srgbClr val="D2FAF0"/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  <a:p>
            <a:pPr algn="ctr"/>
            <a:r>
              <a:rPr lang="ko-KR" altLang="en-US" sz="2400" dirty="0">
                <a:solidFill>
                  <a:srgbClr val="D2FAF0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비전공자</a:t>
            </a:r>
            <a:endParaRPr lang="en-US" altLang="ko-KR" sz="2400" dirty="0">
              <a:solidFill>
                <a:srgbClr val="D2FAF0"/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</p:txBody>
      </p:sp>
      <p:pic>
        <p:nvPicPr>
          <p:cNvPr id="46" name="그림 45">
            <a:extLst>
              <a:ext uri="{FF2B5EF4-FFF2-40B4-BE49-F238E27FC236}">
                <a16:creationId xmlns:a16="http://schemas.microsoft.com/office/drawing/2014/main" id="{19EDA0FB-D4EB-2634-90D3-17546ED745C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49028" y1="39722" x2="50903" y2="30000"/>
                        <a14:foregroundMark x1="50903" y1="30000" x2="56597" y2="20903"/>
                        <a14:foregroundMark x1="56597" y1="20903" x2="59306" y2="29514"/>
                        <a14:foregroundMark x1="59306" y1="29514" x2="57500" y2="39583"/>
                        <a14:foregroundMark x1="48264" y1="20625" x2="58681" y2="17639"/>
                        <a14:foregroundMark x1="58681" y1="17639" x2="62222" y2="22639"/>
                        <a14:foregroundMark x1="49306" y1="18958" x2="45903" y2="24861"/>
                        <a14:foregroundMark x1="51528" y1="30486" x2="56458" y2="30833"/>
                        <a14:foregroundMark x1="45347" y1="39375" x2="54931" y2="45903"/>
                        <a14:foregroundMark x1="17014" y1="74514" x2="12917" y2="82986"/>
                        <a14:foregroundMark x1="80278" y1="69653" x2="79931" y2="84722"/>
                        <a14:foregroundMark x1="79931" y1="84722" x2="78958" y2="87569"/>
                        <a14:foregroundMark x1="11528" y1="82222" x2="14931" y2="87569"/>
                        <a14:foregroundMark x1="51389" y1="15694" x2="44722" y2="21806"/>
                        <a14:foregroundMark x1="44722" y1="21806" x2="44583" y2="22222"/>
                        <a14:foregroundMark x1="48264" y1="18542" x2="51528" y2="15417"/>
                        <a14:foregroundMark x1="49931" y1="16319" x2="46389" y2="19236"/>
                        <a14:foregroundMark x1="44306" y1="24167" x2="47014" y2="17431"/>
                        <a14:foregroundMark x1="47014" y1="17431" x2="54306" y2="14236"/>
                        <a14:foregroundMark x1="54306" y1="14236" x2="57569" y2="15278"/>
                        <a14:foregroundMark x1="62917" y1="17986" x2="66319" y2="21389"/>
                        <a14:foregroundMark x1="11667" y1="72708" x2="13264" y2="67153"/>
                        <a14:foregroundMark x1="13819" y1="72222" x2="15625" y2="69444"/>
                        <a14:backgroundMark x1="20486" y1="45903" x2="17500" y2="50764"/>
                        <a14:backgroundMark x1="15347" y1="56667" x2="13125" y2="61597"/>
                        <a14:backgroundMark x1="66736" y1="42708" x2="72431" y2="46736"/>
                        <a14:backgroundMark x1="64236" y1="42500" x2="66319" y2="43125"/>
                        <a14:backgroundMark x1="64167" y1="42431" x2="64167" y2="42431"/>
                        <a14:backgroundMark x1="63264" y1="42014" x2="64444" y2="42500"/>
                        <a14:backgroundMark x1="76736" y1="50764" x2="82778" y2="65069"/>
                        <a14:backgroundMark x1="81389" y1="65556" x2="82986" y2="67986"/>
                        <a14:backgroundMark x1="13264" y1="57708" x2="9931" y2="65556"/>
                        <a14:backgroundMark x1="13125" y1="61736" x2="9931" y2="6618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535964" y="3912295"/>
            <a:ext cx="4950930" cy="4950930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B4F95F1A-B18A-3EC6-3C50-72F04A2F5C7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9309" b="92287" l="10000" r="90000">
                        <a14:foregroundMark x1="54167" y1="9309" x2="60556" y2="9309"/>
                        <a14:foregroundMark x1="38611" y1="86702" x2="83611" y2="92287"/>
                        <a14:backgroundMark x1="27500" y1="34574" x2="17222" y2="6436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96868" y="4548303"/>
            <a:ext cx="3471861" cy="3626165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AABE90E2-A61A-4378-A2F1-D2E83076D90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2547" b="89983" l="9974" r="89994">
                        <a14:foregroundMark x1="52040" y1="30052" x2="58387" y2="26511"/>
                        <a14:foregroundMark x1="58387" y1="26511" x2="67066" y2="14853"/>
                        <a14:foregroundMark x1="67066" y1="14853" x2="69527" y2="2547"/>
                        <a14:foregroundMark x1="41418" y1="30268" x2="34715" y2="25130"/>
                        <a14:foregroundMark x1="34715" y1="25130" x2="26263" y2="10406"/>
                        <a14:foregroundMark x1="26263" y1="10406" x2="24741" y2="4016"/>
                        <a14:foregroundMark x1="47118" y1="14810" x2="46988" y2="3627"/>
                        <a14:backgroundMark x1="74288" y1="61615" x2="59326" y2="79145"/>
                        <a14:backgroundMark x1="59326" y1="79145" x2="21859" y2="81477"/>
                        <a14:backgroundMark x1="21859" y1="81477" x2="19365" y2="65630"/>
                        <a14:backgroundMark x1="34262" y1="72193" x2="43297" y2="75777"/>
                        <a14:backgroundMark x1="43297" y1="75777" x2="54922" y2="75820"/>
                        <a14:backgroundMark x1="54922" y1="75820" x2="59359" y2="73661"/>
                        <a14:backgroundMark x1="34585" y1="68351" x2="31412" y2="61183"/>
                        <a14:backgroundMark x1="36367" y1="66321" x2="35525" y2="6278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0800000">
            <a:off x="7050317" y="3482680"/>
            <a:ext cx="5703855" cy="4277891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6516B62A-046C-5553-4568-0AE2F777AFC6}"/>
              </a:ext>
            </a:extLst>
          </p:cNvPr>
          <p:cNvSpPr/>
          <p:nvPr/>
        </p:nvSpPr>
        <p:spPr>
          <a:xfrm>
            <a:off x="1773397" y="696542"/>
            <a:ext cx="3590471" cy="50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sz="2400" dirty="0">
                <a:solidFill>
                  <a:srgbClr val="D2FAF0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팀원 소개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139DC258-49D8-A488-DB65-C33D905088E5}"/>
              </a:ext>
            </a:extLst>
          </p:cNvPr>
          <p:cNvGrpSpPr/>
          <p:nvPr/>
        </p:nvGrpSpPr>
        <p:grpSpPr>
          <a:xfrm>
            <a:off x="299137" y="155196"/>
            <a:ext cx="1330766" cy="1050443"/>
            <a:chOff x="3442250" y="548857"/>
            <a:chExt cx="4114800" cy="3248025"/>
          </a:xfrm>
        </p:grpSpPr>
        <p:pic>
          <p:nvPicPr>
            <p:cNvPr id="4" name="그림 3" descr="벡터그래픽이(가) 표시된 사진&#10;&#10;자동 생성된 설명">
              <a:extLst>
                <a:ext uri="{FF2B5EF4-FFF2-40B4-BE49-F238E27FC236}">
                  <a16:creationId xmlns:a16="http://schemas.microsoft.com/office/drawing/2014/main" id="{C7EF3408-4054-0DCA-94D3-F58BB8FEFCC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48984" y="548857"/>
              <a:ext cx="3101332" cy="2028825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EA9B8D2D-DF9D-6238-A387-6DA8D8C1B44C}"/>
                </a:ext>
              </a:extLst>
            </p:cNvPr>
            <p:cNvSpPr/>
            <p:nvPr/>
          </p:nvSpPr>
          <p:spPr>
            <a:xfrm>
              <a:off x="3442250" y="2415757"/>
              <a:ext cx="4114800" cy="13811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017CC5"/>
                  </a:solidFill>
                  <a:latin typeface="Love Ya Like A Sister" panose="02000000000000000000" pitchFamily="2" charset="0"/>
                </a:rPr>
                <a:t>CALM </a:t>
              </a:r>
              <a:r>
                <a:rPr lang="en-US" altLang="ko-KR" dirty="0">
                  <a:solidFill>
                    <a:srgbClr val="01BEE3"/>
                  </a:solidFill>
                  <a:latin typeface="Love Ya Like A Sister" panose="02000000000000000000" pitchFamily="2" charset="0"/>
                </a:rPr>
                <a:t>WAVE</a:t>
              </a:r>
              <a:endParaRPr lang="ko-KR" altLang="en-US" dirty="0">
                <a:solidFill>
                  <a:srgbClr val="01BEE3"/>
                </a:solidFill>
                <a:latin typeface="Love Ya Like A Sister" panose="02000000000000000000" pitchFamily="2" charset="0"/>
              </a:endParaRPr>
            </a:p>
          </p:txBody>
        </p:sp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91F1BFC-4050-4E49-4021-4395EABAF5DE}"/>
              </a:ext>
            </a:extLst>
          </p:cNvPr>
          <p:cNvSpPr/>
          <p:nvPr/>
        </p:nvSpPr>
        <p:spPr>
          <a:xfrm>
            <a:off x="1559060" y="-90412"/>
            <a:ext cx="2133600" cy="1028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dirty="0">
                <a:solidFill>
                  <a:srgbClr val="D2FAF0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WHO?</a:t>
            </a:r>
            <a:endParaRPr lang="ko-KR" altLang="en-US" sz="4400" dirty="0">
              <a:solidFill>
                <a:srgbClr val="D2FAF0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BDF6FFD2-7E21-D0A6-C6B7-B6EE8DDC00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4375" b="99813" l="313" r="90000">
                        <a14:foregroundMark x1="30438" y1="13313" x2="59750" y2="20125"/>
                        <a14:foregroundMark x1="21750" y1="12438" x2="60125" y2="14500"/>
                        <a14:foregroundMark x1="60125" y1="14500" x2="71688" y2="31500"/>
                        <a14:foregroundMark x1="71688" y1="31500" x2="69688" y2="35500"/>
                        <a14:foregroundMark x1="19688" y1="11000" x2="45875" y2="9000"/>
                        <a14:foregroundMark x1="45875" y1="9000" x2="49125" y2="10313"/>
                        <a14:foregroundMark x1="36875" y1="4375" x2="45625" y2="5625"/>
                        <a14:foregroundMark x1="26813" y1="44250" x2="30438" y2="53000"/>
                        <a14:foregroundMark x1="26625" y1="50000" x2="26438" y2="45125"/>
                        <a14:foregroundMark x1="28875" y1="78500" x2="11688" y2="90313"/>
                        <a14:foregroundMark x1="11688" y1="90313" x2="6750" y2="97000"/>
                        <a14:foregroundMark x1="62313" y1="76250" x2="84375" y2="96938"/>
                        <a14:foregroundMark x1="84375" y1="96938" x2="85313" y2="99813"/>
                        <a14:foregroundMark x1="14250" y1="96125" x2="71000" y2="94375"/>
                        <a14:foregroundMark x1="71000" y1="94375" x2="71938" y2="96000"/>
                        <a14:foregroundMark x1="2063" y1="93188" x2="313" y2="97188"/>
                        <a14:foregroundMark x1="64938" y1="47875" x2="64250" y2="54375"/>
                        <a14:foregroundMark x1="24375" y1="33563" x2="26813" y2="43000"/>
                        <a14:foregroundMark x1="22849" y1="35240" x2="23500" y2="33938"/>
                        <a14:foregroundMark x1="24375" y1="32188" x2="23500" y2="38625"/>
                        <a14:backgroundMark x1="15812" y1="23938" x2="18625" y2="34625"/>
                        <a14:backgroundMark x1="22625" y1="30750" x2="20500" y2="38813"/>
                        <a14:backgroundMark x1="20375" y1="39188" x2="21563" y2="44063"/>
                        <a14:backgroundMark x1="32750" y1="65938" x2="31875" y2="68000"/>
                        <a14:backgroundMark x1="67563" y1="64500" x2="66688" y2="70625"/>
                        <a14:backgroundMark x1="65313" y1="70625" x2="67375" y2="73625"/>
                        <a14:backgroundMark x1="69125" y1="75000" x2="67938" y2="73625"/>
                        <a14:backgroundMark x1="1563" y1="89188" x2="6563" y2="86188"/>
                        <a14:backgroundMark x1="69813" y1="75688" x2="69313" y2="73250"/>
                        <a14:backgroundMark x1="20875" y1="36813" x2="22875" y2="41500"/>
                        <a14:backgroundMark x1="21250" y1="35938" x2="22938" y2="41813"/>
                        <a14:backgroundMark x1="23063" y1="29438" x2="21688" y2="355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922477" y="3424943"/>
            <a:ext cx="3445061" cy="3433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9F286011-04C5-83F4-7E55-8E264F7A4128}"/>
              </a:ext>
            </a:extLst>
          </p:cNvPr>
          <p:cNvGrpSpPr/>
          <p:nvPr/>
        </p:nvGrpSpPr>
        <p:grpSpPr>
          <a:xfrm>
            <a:off x="24288194" y="-1145086"/>
            <a:ext cx="8775297" cy="7503620"/>
            <a:chOff x="3721235" y="-1138463"/>
            <a:chExt cx="8775297" cy="7503620"/>
          </a:xfrm>
        </p:grpSpPr>
        <p:pic>
          <p:nvPicPr>
            <p:cNvPr id="15" name="Picture 2">
              <a:extLst>
                <a:ext uri="{FF2B5EF4-FFF2-40B4-BE49-F238E27FC236}">
                  <a16:creationId xmlns:a16="http://schemas.microsoft.com/office/drawing/2014/main" id="{AFC23A5D-16AA-1281-CDF6-2CDB1FB4CBD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10000" b="95972" l="10000" r="90000">
                          <a14:foregroundMark x1="41042" y1="92153" x2="60694" y2="81667"/>
                          <a14:foregroundMark x1="43056" y1="39236" x2="50139" y2="54722"/>
                          <a14:foregroundMark x1="50139" y1="54722" x2="36944" y2="70347"/>
                          <a14:foregroundMark x1="36944" y1="70347" x2="36875" y2="86042"/>
                          <a14:foregroundMark x1="36875" y1="86042" x2="47292" y2="95972"/>
                          <a14:backgroundMark x1="42292" y1="16181" x2="30694" y2="40278"/>
                          <a14:backgroundMark x1="65347" y1="12569" x2="96667" y2="44792"/>
                          <a14:backgroundMark x1="68125" y1="26875" x2="88264" y2="60069"/>
                          <a14:backgroundMark x1="35208" y1="61944" x2="41319" y2="55972"/>
                          <a14:backgroundMark x1="41042" y1="53542" x2="43750" y2="56736"/>
                          <a14:backgroundMark x1="56875" y1="22500" x2="72639" y2="33264"/>
                          <a14:backgroundMark x1="39722" y1="40417" x2="39583" y2="45486"/>
                          <a14:backgroundMark x1="66389" y1="51806" x2="70278" y2="48403"/>
                          <a14:backgroundMark x1="81944" y1="59028" x2="86319" y2="6736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30575" y="-1138463"/>
              <a:ext cx="5565957" cy="55659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3CC2D264-F4F8-701E-F21C-B36F237A5029}"/>
                </a:ext>
              </a:extLst>
            </p:cNvPr>
            <p:cNvSpPr/>
            <p:nvPr/>
          </p:nvSpPr>
          <p:spPr>
            <a:xfrm>
              <a:off x="3721235" y="4133157"/>
              <a:ext cx="7948251" cy="2232000"/>
            </a:xfrm>
            <a:prstGeom prst="roundRect">
              <a:avLst/>
            </a:prstGeom>
            <a:solidFill>
              <a:srgbClr val="1D58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3EEBAF4A-217E-43E6-96B5-20279521B674}"/>
              </a:ext>
            </a:extLst>
          </p:cNvPr>
          <p:cNvSpPr/>
          <p:nvPr/>
        </p:nvSpPr>
        <p:spPr>
          <a:xfrm>
            <a:off x="-18272827" y="1330425"/>
            <a:ext cx="7948251" cy="2231497"/>
          </a:xfrm>
          <a:prstGeom prst="roundRect">
            <a:avLst/>
          </a:prstGeom>
          <a:solidFill>
            <a:srgbClr val="1D58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E36A3E0-3253-0545-298C-B526CA35F060}"/>
              </a:ext>
            </a:extLst>
          </p:cNvPr>
          <p:cNvSpPr/>
          <p:nvPr/>
        </p:nvSpPr>
        <p:spPr>
          <a:xfrm>
            <a:off x="-12861082" y="1931823"/>
            <a:ext cx="2714171" cy="1028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 err="1">
                <a:solidFill>
                  <a:srgbClr val="D2FAF0"/>
                </a:solidFill>
                <a:latin typeface="카페24 단정해" pitchFamily="2" charset="-127"/>
                <a:ea typeface="카페24 단정해" pitchFamily="2" charset="-127"/>
              </a:rPr>
              <a:t>남이랑</a:t>
            </a:r>
            <a:endParaRPr lang="ko-KR" altLang="en-US" sz="3600" dirty="0">
              <a:solidFill>
                <a:srgbClr val="D2FAF0"/>
              </a:solidFill>
              <a:latin typeface="카페24 단정해" pitchFamily="2" charset="-127"/>
              <a:ea typeface="카페24 단정해" pitchFamily="2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2498A61-23C3-42AE-9F58-BC69CC15406A}"/>
              </a:ext>
            </a:extLst>
          </p:cNvPr>
          <p:cNvSpPr/>
          <p:nvPr/>
        </p:nvSpPr>
        <p:spPr>
          <a:xfrm>
            <a:off x="24164167" y="4734556"/>
            <a:ext cx="2714171" cy="1028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 err="1">
                <a:solidFill>
                  <a:srgbClr val="D2FAF0"/>
                </a:solidFill>
                <a:latin typeface="카페24 단정해" pitchFamily="2" charset="-127"/>
                <a:ea typeface="카페24 단정해" pitchFamily="2" charset="-127"/>
              </a:rPr>
              <a:t>양주연</a:t>
            </a:r>
            <a:endParaRPr lang="en-US" altLang="ko-KR" sz="3600" dirty="0">
              <a:solidFill>
                <a:srgbClr val="D2FAF0"/>
              </a:solidFill>
              <a:latin typeface="카페24 단정해" pitchFamily="2" charset="-127"/>
              <a:ea typeface="카페24 단정해" pitchFamily="2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8DB8D73A-8BC7-A02D-D669-A7C0E37BDBEB}"/>
              </a:ext>
            </a:extLst>
          </p:cNvPr>
          <p:cNvCxnSpPr>
            <a:cxnSpLocks/>
          </p:cNvCxnSpPr>
          <p:nvPr/>
        </p:nvCxnSpPr>
        <p:spPr>
          <a:xfrm>
            <a:off x="26731719" y="4567536"/>
            <a:ext cx="0" cy="1468324"/>
          </a:xfrm>
          <a:prstGeom prst="line">
            <a:avLst/>
          </a:prstGeom>
          <a:ln w="63500" cap="rnd">
            <a:solidFill>
              <a:srgbClr val="D2FAF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10D0B177-B6EE-69A0-D510-9404410A8972}"/>
              </a:ext>
            </a:extLst>
          </p:cNvPr>
          <p:cNvCxnSpPr>
            <a:cxnSpLocks/>
          </p:cNvCxnSpPr>
          <p:nvPr/>
        </p:nvCxnSpPr>
        <p:spPr>
          <a:xfrm>
            <a:off x="-12791871" y="1712011"/>
            <a:ext cx="0" cy="1468324"/>
          </a:xfrm>
          <a:prstGeom prst="line">
            <a:avLst/>
          </a:prstGeom>
          <a:ln w="63500" cap="rnd">
            <a:solidFill>
              <a:srgbClr val="D2FAF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6AA5008-0305-3734-D722-3B34E1B3C421}"/>
              </a:ext>
            </a:extLst>
          </p:cNvPr>
          <p:cNvSpPr/>
          <p:nvPr/>
        </p:nvSpPr>
        <p:spPr>
          <a:xfrm>
            <a:off x="1773397" y="696542"/>
            <a:ext cx="3590471" cy="50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sz="2400" dirty="0">
                <a:solidFill>
                  <a:srgbClr val="D2FAF0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팀원 소개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6E94DF8B-FBBD-861C-F480-3FEF43AE1B19}"/>
              </a:ext>
            </a:extLst>
          </p:cNvPr>
          <p:cNvSpPr/>
          <p:nvPr/>
        </p:nvSpPr>
        <p:spPr>
          <a:xfrm>
            <a:off x="-17848420" y="1686188"/>
            <a:ext cx="4809670" cy="15358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2400" dirty="0">
                <a:solidFill>
                  <a:srgbClr val="D2FAF0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Back-End Engineer</a:t>
            </a:r>
          </a:p>
          <a:p>
            <a:pPr algn="r"/>
            <a:r>
              <a:rPr lang="ko-KR" altLang="en-US" sz="2400" dirty="0">
                <a:solidFill>
                  <a:srgbClr val="D2FAF0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회원 기능</a:t>
            </a:r>
            <a:r>
              <a:rPr lang="en-US" altLang="ko-KR" sz="2400" dirty="0">
                <a:solidFill>
                  <a:srgbClr val="D2FAF0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, </a:t>
            </a:r>
            <a:r>
              <a:rPr lang="ko-KR" altLang="en-US" sz="2400" dirty="0">
                <a:solidFill>
                  <a:srgbClr val="D2FAF0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업무 기능</a:t>
            </a:r>
            <a:r>
              <a:rPr lang="en-US" altLang="ko-KR" sz="2400" dirty="0">
                <a:solidFill>
                  <a:srgbClr val="D2FAF0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, OAuth2</a:t>
            </a:r>
          </a:p>
          <a:p>
            <a:pPr algn="r"/>
            <a:r>
              <a:rPr lang="ko-KR" altLang="en-US" sz="2400" dirty="0">
                <a:solidFill>
                  <a:srgbClr val="D2FAF0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전공자</a:t>
            </a:r>
            <a:endParaRPr lang="en-US" altLang="ko-KR" sz="2400" dirty="0">
              <a:solidFill>
                <a:srgbClr val="D2FAF0"/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C7A5497-8582-5F89-1A1B-AB1FBBBEC68F}"/>
              </a:ext>
            </a:extLst>
          </p:cNvPr>
          <p:cNvSpPr/>
          <p:nvPr/>
        </p:nvSpPr>
        <p:spPr>
          <a:xfrm>
            <a:off x="26965628" y="4533788"/>
            <a:ext cx="4809670" cy="15358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ko-KR" sz="2400" dirty="0">
                <a:solidFill>
                  <a:srgbClr val="D2FAF0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Team Leader</a:t>
            </a:r>
            <a:r>
              <a:rPr lang="ko-KR" altLang="en-US" sz="2400" dirty="0">
                <a:solidFill>
                  <a:srgbClr val="D2FAF0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 </a:t>
            </a:r>
            <a:r>
              <a:rPr lang="en-US" altLang="ko-KR" sz="2400" dirty="0">
                <a:solidFill>
                  <a:srgbClr val="D2FAF0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&amp; Back-End Engineer</a:t>
            </a:r>
          </a:p>
          <a:p>
            <a:pPr algn="just"/>
            <a:r>
              <a:rPr lang="en-US" altLang="ko-KR" sz="2400" dirty="0">
                <a:solidFill>
                  <a:srgbClr val="D2FAF0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CI / CD, </a:t>
            </a:r>
            <a:r>
              <a:rPr lang="ko-KR" altLang="en-US" sz="2400" dirty="0">
                <a:solidFill>
                  <a:srgbClr val="D2FAF0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 </a:t>
            </a:r>
            <a:r>
              <a:rPr lang="en-US" altLang="ko-KR" sz="2400" dirty="0">
                <a:solidFill>
                  <a:srgbClr val="D2FAF0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Server, DB</a:t>
            </a:r>
          </a:p>
          <a:p>
            <a:pPr algn="just"/>
            <a:r>
              <a:rPr lang="ko-KR" altLang="en-US" sz="2400" dirty="0">
                <a:solidFill>
                  <a:srgbClr val="D2FAF0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전공자</a:t>
            </a:r>
          </a:p>
        </p:txBody>
      </p:sp>
    </p:spTree>
    <p:extLst>
      <p:ext uri="{BB962C8B-B14F-4D97-AF65-F5344CB8AC3E}">
        <p14:creationId xmlns:p14="http://schemas.microsoft.com/office/powerpoint/2010/main" val="9597582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advTm="324">
        <p159:morph option="byObject"/>
      </p:transition>
    </mc:Choice>
    <mc:Fallback xmlns="">
      <p:transition advTm="324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7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벡터그래픽이(가) 표시된 사진&#10;&#10;자동 생성된 설명">
            <a:extLst>
              <a:ext uri="{FF2B5EF4-FFF2-40B4-BE49-F238E27FC236}">
                <a16:creationId xmlns:a16="http://schemas.microsoft.com/office/drawing/2014/main" id="{C3746223-F41F-DDF2-445D-D8A330FD03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291749" y="-47904400"/>
            <a:ext cx="2562603" cy="1676400"/>
          </a:xfrm>
          <a:prstGeom prst="rect">
            <a:avLst/>
          </a:prstGeom>
        </p:spPr>
      </p:pic>
      <p:pic>
        <p:nvPicPr>
          <p:cNvPr id="9" name="그림 8" descr="벡터그래픽이(가) 표시된 사진&#10;&#10;자동 생성된 설명">
            <a:extLst>
              <a:ext uri="{FF2B5EF4-FFF2-40B4-BE49-F238E27FC236}">
                <a16:creationId xmlns:a16="http://schemas.microsoft.com/office/drawing/2014/main" id="{BD2E1058-4F1E-4E92-443B-770665189F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82651" y="52171600"/>
            <a:ext cx="2562603" cy="16764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D6CE0AA-593F-67E8-F127-57723CF7648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746" t="38267" r="6227" b="5066"/>
          <a:stretch/>
        </p:blipFill>
        <p:spPr>
          <a:xfrm>
            <a:off x="12192000" y="-4043362"/>
            <a:ext cx="4254500" cy="38862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1A36D880-AF58-DC3E-38D8-F616941017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590800" y="-4863193"/>
            <a:ext cx="7620000" cy="4286250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358BF3E0-BD9E-7F2F-1FC3-04206A214630}"/>
              </a:ext>
            </a:extLst>
          </p:cNvPr>
          <p:cNvGrpSpPr/>
          <p:nvPr/>
        </p:nvGrpSpPr>
        <p:grpSpPr>
          <a:xfrm>
            <a:off x="4038600" y="1804987"/>
            <a:ext cx="4114800" cy="3248025"/>
            <a:chOff x="4038600" y="1804987"/>
            <a:chExt cx="4114800" cy="3248025"/>
          </a:xfrm>
        </p:grpSpPr>
        <p:pic>
          <p:nvPicPr>
            <p:cNvPr id="7" name="그림 6" descr="벡터그래픽이(가) 표시된 사진&#10;&#10;자동 생성된 설명">
              <a:extLst>
                <a:ext uri="{FF2B5EF4-FFF2-40B4-BE49-F238E27FC236}">
                  <a16:creationId xmlns:a16="http://schemas.microsoft.com/office/drawing/2014/main" id="{0B5200BB-8272-7E05-0B0F-D0AA7C92B19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45334" y="1804987"/>
              <a:ext cx="3101332" cy="2028825"/>
            </a:xfrm>
            <a:prstGeom prst="rect">
              <a:avLst/>
            </a:prstGeom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7692DACF-5681-42FE-E21F-C54DE84D38B0}"/>
                </a:ext>
              </a:extLst>
            </p:cNvPr>
            <p:cNvSpPr/>
            <p:nvPr/>
          </p:nvSpPr>
          <p:spPr>
            <a:xfrm>
              <a:off x="4038600" y="3671887"/>
              <a:ext cx="4114800" cy="13811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500" dirty="0">
                  <a:solidFill>
                    <a:srgbClr val="071F56"/>
                  </a:solidFill>
                  <a:latin typeface="Love Ya Like A Sister" panose="02000000000000000000" pitchFamily="2" charset="0"/>
                </a:rPr>
                <a:t>CALM</a:t>
              </a:r>
              <a:r>
                <a:rPr lang="en-US" altLang="ko-KR" sz="5500" dirty="0">
                  <a:solidFill>
                    <a:srgbClr val="017CC5"/>
                  </a:solidFill>
                  <a:latin typeface="Love Ya Like A Sister" panose="02000000000000000000" pitchFamily="2" charset="0"/>
                </a:rPr>
                <a:t> </a:t>
              </a:r>
              <a:r>
                <a:rPr lang="en-US" altLang="ko-KR" sz="5500" dirty="0">
                  <a:solidFill>
                    <a:srgbClr val="2E75B6"/>
                  </a:solidFill>
                  <a:latin typeface="Love Ya Like A Sister" panose="02000000000000000000" pitchFamily="2" charset="0"/>
                </a:rPr>
                <a:t>WAVE</a:t>
              </a:r>
              <a:endParaRPr lang="ko-KR" altLang="en-US" sz="5500" dirty="0">
                <a:solidFill>
                  <a:srgbClr val="2E75B6"/>
                </a:solidFill>
                <a:latin typeface="Love Ya Like A Sister" panose="02000000000000000000" pitchFamily="2" charset="0"/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B1851627-182B-CA10-2B6A-C6E4ACC312EE}"/>
              </a:ext>
            </a:extLst>
          </p:cNvPr>
          <p:cNvSpPr/>
          <p:nvPr/>
        </p:nvSpPr>
        <p:spPr>
          <a:xfrm>
            <a:off x="3236685" y="5555342"/>
            <a:ext cx="5718630" cy="1028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rgbClr val="E9F7FD"/>
                </a:solidFill>
                <a:latin typeface="카페24 고운밤" pitchFamily="2" charset="-127"/>
                <a:ea typeface="카페24 고운밤" pitchFamily="2" charset="-127"/>
              </a:rPr>
              <a:t>조금씩 더 나아질 당신을 위해</a:t>
            </a:r>
            <a:endParaRPr lang="en-US" altLang="ko-KR" sz="2400" dirty="0">
              <a:solidFill>
                <a:srgbClr val="E9F7FD"/>
              </a:solidFill>
              <a:latin typeface="카페24 고운밤" pitchFamily="2" charset="-127"/>
              <a:ea typeface="카페24 고운밤" pitchFamily="2" charset="-127"/>
            </a:endParaRPr>
          </a:p>
          <a:p>
            <a:pPr algn="ctr"/>
            <a:r>
              <a:rPr lang="en-US" altLang="ko-KR" sz="2400" dirty="0">
                <a:solidFill>
                  <a:srgbClr val="E9F7FD"/>
                </a:solidFill>
                <a:latin typeface="카페24 고운밤" pitchFamily="2" charset="-127"/>
                <a:ea typeface="카페24 고운밤" pitchFamily="2" charset="-127"/>
              </a:rPr>
              <a:t>For You who will get better little by little</a:t>
            </a:r>
            <a:endParaRPr lang="ko-KR" altLang="en-US" sz="2400" dirty="0">
              <a:solidFill>
                <a:srgbClr val="E9F7FD"/>
              </a:solidFill>
              <a:latin typeface="카페24 고운밤" pitchFamily="2" charset="-127"/>
              <a:ea typeface="카페24 고운밤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767404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7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벡터그래픽이(가) 표시된 사진&#10;&#10;자동 생성된 설명">
            <a:extLst>
              <a:ext uri="{FF2B5EF4-FFF2-40B4-BE49-F238E27FC236}">
                <a16:creationId xmlns:a16="http://schemas.microsoft.com/office/drawing/2014/main" id="{C3746223-F41F-DDF2-445D-D8A330FD03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291749" y="-47904400"/>
            <a:ext cx="2562603" cy="1676400"/>
          </a:xfrm>
          <a:prstGeom prst="rect">
            <a:avLst/>
          </a:prstGeom>
        </p:spPr>
      </p:pic>
      <p:pic>
        <p:nvPicPr>
          <p:cNvPr id="9" name="그림 8" descr="벡터그래픽이(가) 표시된 사진&#10;&#10;자동 생성된 설명">
            <a:extLst>
              <a:ext uri="{FF2B5EF4-FFF2-40B4-BE49-F238E27FC236}">
                <a16:creationId xmlns:a16="http://schemas.microsoft.com/office/drawing/2014/main" id="{BD2E1058-4F1E-4E92-443B-770665189F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82651" y="52171600"/>
            <a:ext cx="2562603" cy="16764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D6CE0AA-593F-67E8-F127-57723CF7648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746" t="38267" r="6227" b="5066"/>
          <a:stretch/>
        </p:blipFill>
        <p:spPr>
          <a:xfrm>
            <a:off x="12192000" y="-4043362"/>
            <a:ext cx="4254500" cy="38862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1A36D880-AF58-DC3E-38D8-F616941017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590800" y="-4863193"/>
            <a:ext cx="7620000" cy="4286250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358BF3E0-BD9E-7F2F-1FC3-04206A214630}"/>
              </a:ext>
            </a:extLst>
          </p:cNvPr>
          <p:cNvGrpSpPr/>
          <p:nvPr/>
        </p:nvGrpSpPr>
        <p:grpSpPr>
          <a:xfrm>
            <a:off x="4038600" y="1804987"/>
            <a:ext cx="4114800" cy="3248025"/>
            <a:chOff x="4038600" y="1804987"/>
            <a:chExt cx="4114800" cy="3248025"/>
          </a:xfrm>
        </p:grpSpPr>
        <p:pic>
          <p:nvPicPr>
            <p:cNvPr id="7" name="그림 6" descr="벡터그래픽이(가) 표시된 사진&#10;&#10;자동 생성된 설명">
              <a:extLst>
                <a:ext uri="{FF2B5EF4-FFF2-40B4-BE49-F238E27FC236}">
                  <a16:creationId xmlns:a16="http://schemas.microsoft.com/office/drawing/2014/main" id="{0B5200BB-8272-7E05-0B0F-D0AA7C92B19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45334" y="1804987"/>
              <a:ext cx="3101332" cy="2028825"/>
            </a:xfrm>
            <a:prstGeom prst="rect">
              <a:avLst/>
            </a:prstGeom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7692DACF-5681-42FE-E21F-C54DE84D38B0}"/>
                </a:ext>
              </a:extLst>
            </p:cNvPr>
            <p:cNvSpPr/>
            <p:nvPr/>
          </p:nvSpPr>
          <p:spPr>
            <a:xfrm>
              <a:off x="4038600" y="3671887"/>
              <a:ext cx="4114800" cy="13811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500" dirty="0">
                  <a:solidFill>
                    <a:srgbClr val="071F56"/>
                  </a:solidFill>
                  <a:latin typeface="Love Ya Like A Sister" panose="02000000000000000000" pitchFamily="2" charset="0"/>
                </a:rPr>
                <a:t>CALM</a:t>
              </a:r>
              <a:r>
                <a:rPr lang="en-US" altLang="ko-KR" sz="5500" dirty="0">
                  <a:solidFill>
                    <a:srgbClr val="017CC5"/>
                  </a:solidFill>
                  <a:latin typeface="Love Ya Like A Sister" panose="02000000000000000000" pitchFamily="2" charset="0"/>
                </a:rPr>
                <a:t> </a:t>
              </a:r>
              <a:r>
                <a:rPr lang="en-US" altLang="ko-KR" sz="5500" dirty="0">
                  <a:solidFill>
                    <a:srgbClr val="2E75B6"/>
                  </a:solidFill>
                  <a:latin typeface="Love Ya Like A Sister" panose="02000000000000000000" pitchFamily="2" charset="0"/>
                </a:rPr>
                <a:t>WAVE</a:t>
              </a:r>
              <a:endParaRPr lang="ko-KR" altLang="en-US" sz="5500" dirty="0">
                <a:solidFill>
                  <a:srgbClr val="2E75B6"/>
                </a:solidFill>
                <a:latin typeface="Love Ya Like A Sister" panose="02000000000000000000" pitchFamily="2" charset="0"/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B1851627-182B-CA10-2B6A-C6E4ACC312EE}"/>
              </a:ext>
            </a:extLst>
          </p:cNvPr>
          <p:cNvSpPr/>
          <p:nvPr/>
        </p:nvSpPr>
        <p:spPr>
          <a:xfrm>
            <a:off x="3236685" y="4672012"/>
            <a:ext cx="5718630" cy="1028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rgbClr val="022D52"/>
                </a:solidFill>
                <a:latin typeface="카페24 고운밤" pitchFamily="2" charset="-127"/>
                <a:ea typeface="카페24 고운밤" pitchFamily="2" charset="-127"/>
              </a:rPr>
              <a:t>조금씩 더 나아질 당신을 위해</a:t>
            </a:r>
            <a:endParaRPr lang="en-US" altLang="ko-KR" sz="2400" dirty="0">
              <a:solidFill>
                <a:srgbClr val="022D52"/>
              </a:solidFill>
              <a:latin typeface="카페24 고운밤" pitchFamily="2" charset="-127"/>
              <a:ea typeface="카페24 고운밤" pitchFamily="2" charset="-127"/>
            </a:endParaRPr>
          </a:p>
          <a:p>
            <a:pPr algn="ctr"/>
            <a:r>
              <a:rPr lang="en-US" altLang="ko-KR" sz="2400" dirty="0">
                <a:solidFill>
                  <a:srgbClr val="022D52"/>
                </a:solidFill>
                <a:latin typeface="카페24 고운밤" pitchFamily="2" charset="-127"/>
                <a:ea typeface="카페24 고운밤" pitchFamily="2" charset="-127"/>
              </a:rPr>
              <a:t>For You who will get better little by little</a:t>
            </a:r>
            <a:endParaRPr lang="ko-KR" altLang="en-US" sz="2400" dirty="0">
              <a:solidFill>
                <a:srgbClr val="022D52"/>
              </a:solidFill>
              <a:latin typeface="카페24 고운밤" pitchFamily="2" charset="-127"/>
              <a:ea typeface="카페24 고운밤" pitchFamily="2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C2352DB-FDCC-54D0-F063-CE091B4E58E3}"/>
              </a:ext>
            </a:extLst>
          </p:cNvPr>
          <p:cNvSpPr/>
          <p:nvPr/>
        </p:nvSpPr>
        <p:spPr>
          <a:xfrm>
            <a:off x="2512691" y="6276974"/>
            <a:ext cx="7172325" cy="12858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600" dirty="0">
                <a:solidFill>
                  <a:srgbClr val="E9F7FD"/>
                </a:solidFill>
                <a:latin typeface="카페24 빛나는별" pitchFamily="2" charset="-127"/>
                <a:ea typeface="카페24 빛나는별" pitchFamily="2" charset="-127"/>
              </a:rPr>
              <a:t>감사합니다</a:t>
            </a:r>
            <a:r>
              <a:rPr lang="en-US" altLang="ko-KR" sz="6600" dirty="0">
                <a:solidFill>
                  <a:srgbClr val="E9F7FD"/>
                </a:solidFill>
                <a:latin typeface="카페24 빛나는별" pitchFamily="2" charset="-127"/>
                <a:ea typeface="카페24 빛나는별" pitchFamily="2" charset="-127"/>
              </a:rPr>
              <a:t>!</a:t>
            </a:r>
          </a:p>
          <a:p>
            <a:pPr algn="ctr"/>
            <a:r>
              <a:rPr lang="ko-KR" altLang="en-US" sz="6600" dirty="0">
                <a:solidFill>
                  <a:srgbClr val="E9F7FD"/>
                </a:solidFill>
                <a:latin typeface="카페24 빛나는별" pitchFamily="2" charset="-127"/>
                <a:ea typeface="카페24 빛나는별" pitchFamily="2" charset="-127"/>
              </a:rPr>
              <a:t>다 같이 즐거운 프로젝트 해요</a:t>
            </a:r>
            <a:r>
              <a:rPr lang="en-US" altLang="ko-KR" sz="6600" dirty="0">
                <a:solidFill>
                  <a:srgbClr val="E9F7FD"/>
                </a:solidFill>
                <a:latin typeface="카페24 빛나는별" pitchFamily="2" charset="-127"/>
                <a:ea typeface="카페24 빛나는별" pitchFamily="2" charset="-127"/>
              </a:rPr>
              <a:t>!</a:t>
            </a:r>
            <a:endParaRPr lang="ko-KR" altLang="en-US" sz="6600" dirty="0">
              <a:solidFill>
                <a:srgbClr val="E9F7FD"/>
              </a:solidFill>
              <a:latin typeface="카페24 빛나는별" pitchFamily="2" charset="-127"/>
              <a:ea typeface="카페24 빛나는별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36782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7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벡터그래픽이(가) 표시된 사진&#10;&#10;자동 생성된 설명">
            <a:extLst>
              <a:ext uri="{FF2B5EF4-FFF2-40B4-BE49-F238E27FC236}">
                <a16:creationId xmlns:a16="http://schemas.microsoft.com/office/drawing/2014/main" id="{C3746223-F41F-DDF2-445D-D8A330FD03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291749" y="-47904400"/>
            <a:ext cx="2562603" cy="1676400"/>
          </a:xfrm>
          <a:prstGeom prst="rect">
            <a:avLst/>
          </a:prstGeom>
        </p:spPr>
      </p:pic>
      <p:pic>
        <p:nvPicPr>
          <p:cNvPr id="9" name="그림 8" descr="벡터그래픽이(가) 표시된 사진&#10;&#10;자동 생성된 설명">
            <a:extLst>
              <a:ext uri="{FF2B5EF4-FFF2-40B4-BE49-F238E27FC236}">
                <a16:creationId xmlns:a16="http://schemas.microsoft.com/office/drawing/2014/main" id="{BD2E1058-4F1E-4E92-443B-770665189F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82651" y="52171600"/>
            <a:ext cx="2562603" cy="16764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D6CE0AA-593F-67E8-F127-57723CF7648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746" t="38267" r="6227" b="5066"/>
          <a:stretch/>
        </p:blipFill>
        <p:spPr>
          <a:xfrm>
            <a:off x="12192000" y="-4043362"/>
            <a:ext cx="4254500" cy="38862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1A36D880-AF58-DC3E-38D8-F616941017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590800" y="-4863193"/>
            <a:ext cx="7620000" cy="4286250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358BF3E0-BD9E-7F2F-1FC3-04206A214630}"/>
              </a:ext>
            </a:extLst>
          </p:cNvPr>
          <p:cNvGrpSpPr/>
          <p:nvPr/>
        </p:nvGrpSpPr>
        <p:grpSpPr>
          <a:xfrm>
            <a:off x="4038600" y="522287"/>
            <a:ext cx="4114800" cy="3248025"/>
            <a:chOff x="4038600" y="1804987"/>
            <a:chExt cx="4114800" cy="3248025"/>
          </a:xfrm>
        </p:grpSpPr>
        <p:pic>
          <p:nvPicPr>
            <p:cNvPr id="7" name="그림 6" descr="벡터그래픽이(가) 표시된 사진&#10;&#10;자동 생성된 설명">
              <a:extLst>
                <a:ext uri="{FF2B5EF4-FFF2-40B4-BE49-F238E27FC236}">
                  <a16:creationId xmlns:a16="http://schemas.microsoft.com/office/drawing/2014/main" id="{0B5200BB-8272-7E05-0B0F-D0AA7C92B19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45334" y="1804987"/>
              <a:ext cx="3101332" cy="2028825"/>
            </a:xfrm>
            <a:prstGeom prst="rect">
              <a:avLst/>
            </a:prstGeom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7692DACF-5681-42FE-E21F-C54DE84D38B0}"/>
                </a:ext>
              </a:extLst>
            </p:cNvPr>
            <p:cNvSpPr/>
            <p:nvPr/>
          </p:nvSpPr>
          <p:spPr>
            <a:xfrm>
              <a:off x="4038600" y="3671887"/>
              <a:ext cx="4114800" cy="13811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500" dirty="0">
                  <a:solidFill>
                    <a:srgbClr val="071F56"/>
                  </a:solidFill>
                  <a:latin typeface="Love Ya Like A Sister" panose="02000000000000000000" pitchFamily="2" charset="0"/>
                </a:rPr>
                <a:t>CALM</a:t>
              </a:r>
              <a:r>
                <a:rPr lang="en-US" altLang="ko-KR" sz="5500" dirty="0">
                  <a:solidFill>
                    <a:srgbClr val="017CC5"/>
                  </a:solidFill>
                  <a:latin typeface="Love Ya Like A Sister" panose="02000000000000000000" pitchFamily="2" charset="0"/>
                </a:rPr>
                <a:t> </a:t>
              </a:r>
              <a:r>
                <a:rPr lang="en-US" altLang="ko-KR" sz="5500" dirty="0">
                  <a:solidFill>
                    <a:srgbClr val="2E75B6"/>
                  </a:solidFill>
                  <a:latin typeface="Love Ya Like A Sister" panose="02000000000000000000" pitchFamily="2" charset="0"/>
                </a:rPr>
                <a:t>WAVE</a:t>
              </a:r>
              <a:endParaRPr lang="ko-KR" altLang="en-US" sz="5500" dirty="0">
                <a:solidFill>
                  <a:srgbClr val="2E75B6"/>
                </a:solidFill>
                <a:latin typeface="Love Ya Like A Sister" panose="02000000000000000000" pitchFamily="2" charset="0"/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B1851627-182B-CA10-2B6A-C6E4ACC312EE}"/>
              </a:ext>
            </a:extLst>
          </p:cNvPr>
          <p:cNvSpPr/>
          <p:nvPr/>
        </p:nvSpPr>
        <p:spPr>
          <a:xfrm>
            <a:off x="3236685" y="3389312"/>
            <a:ext cx="5718630" cy="1028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rgbClr val="022D52"/>
                </a:solidFill>
                <a:latin typeface="카페24 고운밤" pitchFamily="2" charset="-127"/>
                <a:ea typeface="카페24 고운밤" pitchFamily="2" charset="-127"/>
              </a:rPr>
              <a:t>조금씩 더 나아질 당신을 위해</a:t>
            </a:r>
            <a:endParaRPr lang="en-US" altLang="ko-KR" sz="2400" dirty="0">
              <a:solidFill>
                <a:srgbClr val="022D52"/>
              </a:solidFill>
              <a:latin typeface="카페24 고운밤" pitchFamily="2" charset="-127"/>
              <a:ea typeface="카페24 고운밤" pitchFamily="2" charset="-127"/>
            </a:endParaRPr>
          </a:p>
          <a:p>
            <a:pPr algn="ctr"/>
            <a:r>
              <a:rPr lang="en-US" altLang="ko-KR" sz="2400" dirty="0">
                <a:solidFill>
                  <a:srgbClr val="022D52"/>
                </a:solidFill>
                <a:latin typeface="카페24 고운밤" pitchFamily="2" charset="-127"/>
                <a:ea typeface="카페24 고운밤" pitchFamily="2" charset="-127"/>
              </a:rPr>
              <a:t>For You who will get better little by little</a:t>
            </a:r>
            <a:endParaRPr lang="ko-KR" altLang="en-US" sz="2400" dirty="0">
              <a:solidFill>
                <a:srgbClr val="022D52"/>
              </a:solidFill>
              <a:latin typeface="카페24 고운밤" pitchFamily="2" charset="-127"/>
              <a:ea typeface="카페24 고운밤" pitchFamily="2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683D8DA-7E33-F9F2-A073-A06A81B689FA}"/>
              </a:ext>
            </a:extLst>
          </p:cNvPr>
          <p:cNvSpPr/>
          <p:nvPr/>
        </p:nvSpPr>
        <p:spPr>
          <a:xfrm>
            <a:off x="2512691" y="4773613"/>
            <a:ext cx="7172325" cy="12858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600" dirty="0">
                <a:solidFill>
                  <a:srgbClr val="071F56"/>
                </a:solidFill>
                <a:latin typeface="카페24 빛나는별" pitchFamily="2" charset="-127"/>
                <a:ea typeface="카페24 빛나는별" pitchFamily="2" charset="-127"/>
              </a:rPr>
              <a:t>감사합니다</a:t>
            </a:r>
            <a:r>
              <a:rPr lang="en-US" altLang="ko-KR" sz="6600" dirty="0">
                <a:solidFill>
                  <a:srgbClr val="071F56"/>
                </a:solidFill>
                <a:latin typeface="카페24 빛나는별" pitchFamily="2" charset="-127"/>
                <a:ea typeface="카페24 빛나는별" pitchFamily="2" charset="-127"/>
              </a:rPr>
              <a:t>!</a:t>
            </a:r>
          </a:p>
          <a:p>
            <a:pPr algn="ctr"/>
            <a:r>
              <a:rPr lang="ko-KR" altLang="en-US" sz="6600" dirty="0">
                <a:solidFill>
                  <a:srgbClr val="071F56"/>
                </a:solidFill>
                <a:latin typeface="카페24 빛나는별" pitchFamily="2" charset="-127"/>
                <a:ea typeface="카페24 빛나는별" pitchFamily="2" charset="-127"/>
              </a:rPr>
              <a:t>다 같이 즐거운 프로젝트 해요</a:t>
            </a:r>
            <a:r>
              <a:rPr lang="en-US" altLang="ko-KR" sz="6600" dirty="0">
                <a:solidFill>
                  <a:srgbClr val="071F56"/>
                </a:solidFill>
                <a:latin typeface="카페24 빛나는별" pitchFamily="2" charset="-127"/>
                <a:ea typeface="카페24 빛나는별" pitchFamily="2" charset="-127"/>
              </a:rPr>
              <a:t>!</a:t>
            </a:r>
            <a:endParaRPr lang="ko-KR" altLang="en-US" sz="6600" dirty="0">
              <a:solidFill>
                <a:srgbClr val="071F56"/>
              </a:solidFill>
              <a:latin typeface="카페24 빛나는별" pitchFamily="2" charset="-127"/>
              <a:ea typeface="카페24 빛나는별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700041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10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벡터그래픽이(가) 표시된 사진&#10;&#10;자동 생성된 설명">
            <a:extLst>
              <a:ext uri="{FF2B5EF4-FFF2-40B4-BE49-F238E27FC236}">
                <a16:creationId xmlns:a16="http://schemas.microsoft.com/office/drawing/2014/main" id="{C3746223-F41F-DDF2-445D-D8A330FD03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291749" y="-47904400"/>
            <a:ext cx="2562603" cy="1676400"/>
          </a:xfrm>
          <a:prstGeom prst="rect">
            <a:avLst/>
          </a:prstGeom>
        </p:spPr>
      </p:pic>
      <p:pic>
        <p:nvPicPr>
          <p:cNvPr id="9" name="그림 8" descr="벡터그래픽이(가) 표시된 사진&#10;&#10;자동 생성된 설명">
            <a:extLst>
              <a:ext uri="{FF2B5EF4-FFF2-40B4-BE49-F238E27FC236}">
                <a16:creationId xmlns:a16="http://schemas.microsoft.com/office/drawing/2014/main" id="{BD2E1058-4F1E-4E92-443B-770665189F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82651" y="52171600"/>
            <a:ext cx="2562603" cy="1676400"/>
          </a:xfrm>
          <a:prstGeom prst="rect">
            <a:avLst/>
          </a:prstGeom>
        </p:spPr>
      </p:pic>
      <p:pic>
        <p:nvPicPr>
          <p:cNvPr id="4" name="그래픽 3" descr="전구 단색으로 채워진">
            <a:extLst>
              <a:ext uri="{FF2B5EF4-FFF2-40B4-BE49-F238E27FC236}">
                <a16:creationId xmlns:a16="http://schemas.microsoft.com/office/drawing/2014/main" id="{20F06E25-1A6D-65C7-A2B7-BB6D076A0D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3900" y="-2100262"/>
            <a:ext cx="914400" cy="9144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D6CE0AA-593F-67E8-F127-57723CF7648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746" t="38267" r="6227" b="5066"/>
          <a:stretch/>
        </p:blipFill>
        <p:spPr>
          <a:xfrm>
            <a:off x="12192000" y="-4043362"/>
            <a:ext cx="4254500" cy="3886200"/>
          </a:xfrm>
          <a:prstGeom prst="rect">
            <a:avLst/>
          </a:prstGeom>
        </p:spPr>
      </p:pic>
      <p:pic>
        <p:nvPicPr>
          <p:cNvPr id="11" name="그래픽 10" descr="요가 단색으로 채워진">
            <a:extLst>
              <a:ext uri="{FF2B5EF4-FFF2-40B4-BE49-F238E27FC236}">
                <a16:creationId xmlns:a16="http://schemas.microsoft.com/office/drawing/2014/main" id="{2578B73D-7A51-EA0F-3DAF-F8B8B8E0E92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572000" y="-3032124"/>
            <a:ext cx="2133600" cy="2133600"/>
          </a:xfrm>
          <a:prstGeom prst="rect">
            <a:avLst/>
          </a:prstGeom>
        </p:spPr>
      </p:pic>
      <p:pic>
        <p:nvPicPr>
          <p:cNvPr id="13" name="그래픽 12" descr="머리 안의 뇌 단색으로 채워진">
            <a:extLst>
              <a:ext uri="{FF2B5EF4-FFF2-40B4-BE49-F238E27FC236}">
                <a16:creationId xmlns:a16="http://schemas.microsoft.com/office/drawing/2014/main" id="{8A627D32-1287-C605-0EE1-28FB37EF248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057400" y="-2100262"/>
            <a:ext cx="914400" cy="9144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2A14D849-1DDE-34AD-DD88-02B771A8D917}"/>
              </a:ext>
            </a:extLst>
          </p:cNvPr>
          <p:cNvSpPr/>
          <p:nvPr/>
        </p:nvSpPr>
        <p:spPr>
          <a:xfrm>
            <a:off x="482600" y="4025900"/>
            <a:ext cx="4978400" cy="11303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dirty="0">
                <a:solidFill>
                  <a:srgbClr val="D2FAF0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긴 업무 시간</a:t>
            </a:r>
          </a:p>
        </p:txBody>
      </p:sp>
      <p:pic>
        <p:nvPicPr>
          <p:cNvPr id="6" name="그래픽 5" descr="알람 시계 단색으로 채워진">
            <a:extLst>
              <a:ext uri="{FF2B5EF4-FFF2-40B4-BE49-F238E27FC236}">
                <a16:creationId xmlns:a16="http://schemas.microsoft.com/office/drawing/2014/main" id="{66098F1D-145F-E4CA-205B-4BD13364CE3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905000" y="1600200"/>
            <a:ext cx="2133600" cy="2133600"/>
          </a:xfrm>
          <a:prstGeom prst="rect">
            <a:avLst/>
          </a:prstGeom>
        </p:spPr>
      </p:pic>
      <p:pic>
        <p:nvPicPr>
          <p:cNvPr id="10" name="그래픽 9" descr="남성 프로그래머 단색으로 채워진">
            <a:extLst>
              <a:ext uri="{FF2B5EF4-FFF2-40B4-BE49-F238E27FC236}">
                <a16:creationId xmlns:a16="http://schemas.microsoft.com/office/drawing/2014/main" id="{4CF12BC4-39C5-29D7-31CC-71E1154C750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153400" y="2362200"/>
            <a:ext cx="2133600" cy="213360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873F54B7-9F79-995D-2F22-30BE1E940012}"/>
              </a:ext>
            </a:extLst>
          </p:cNvPr>
          <p:cNvSpPr/>
          <p:nvPr/>
        </p:nvSpPr>
        <p:spPr>
          <a:xfrm>
            <a:off x="6731002" y="4787900"/>
            <a:ext cx="4978400" cy="11303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dirty="0">
                <a:solidFill>
                  <a:srgbClr val="03103C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바르지 않은 자세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9E03ED1-BB4D-BE27-413A-359C9BC075ED}"/>
              </a:ext>
            </a:extLst>
          </p:cNvPr>
          <p:cNvSpPr/>
          <p:nvPr/>
        </p:nvSpPr>
        <p:spPr>
          <a:xfrm>
            <a:off x="241300" y="86519"/>
            <a:ext cx="2133600" cy="1028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dirty="0">
                <a:solidFill>
                  <a:srgbClr val="D2FAF0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WHY?</a:t>
            </a:r>
            <a:endParaRPr lang="ko-KR" altLang="en-US" sz="4400" dirty="0">
              <a:solidFill>
                <a:srgbClr val="D2FAF0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04712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 advTm="599">
        <p159:morph option="byObject"/>
      </p:transition>
    </mc:Choice>
    <mc:Fallback xmlns="">
      <p:transition spd="slow" advTm="599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10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벡터그래픽이(가) 표시된 사진&#10;&#10;자동 생성된 설명">
            <a:extLst>
              <a:ext uri="{FF2B5EF4-FFF2-40B4-BE49-F238E27FC236}">
                <a16:creationId xmlns:a16="http://schemas.microsoft.com/office/drawing/2014/main" id="{C3746223-F41F-DDF2-445D-D8A330FD03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291749" y="-47904400"/>
            <a:ext cx="2562603" cy="1676400"/>
          </a:xfrm>
          <a:prstGeom prst="rect">
            <a:avLst/>
          </a:prstGeom>
        </p:spPr>
      </p:pic>
      <p:pic>
        <p:nvPicPr>
          <p:cNvPr id="9" name="그림 8" descr="벡터그래픽이(가) 표시된 사진&#10;&#10;자동 생성된 설명">
            <a:extLst>
              <a:ext uri="{FF2B5EF4-FFF2-40B4-BE49-F238E27FC236}">
                <a16:creationId xmlns:a16="http://schemas.microsoft.com/office/drawing/2014/main" id="{BD2E1058-4F1E-4E92-443B-770665189F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82651" y="52171600"/>
            <a:ext cx="2562603" cy="16764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D6CE0AA-593F-67E8-F127-57723CF7648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746" t="38267" r="6227" b="5066"/>
          <a:stretch/>
        </p:blipFill>
        <p:spPr>
          <a:xfrm>
            <a:off x="12192000" y="-4043362"/>
            <a:ext cx="4254500" cy="3886200"/>
          </a:xfrm>
          <a:prstGeom prst="rect">
            <a:avLst/>
          </a:prstGeom>
        </p:spPr>
      </p:pic>
      <p:pic>
        <p:nvPicPr>
          <p:cNvPr id="11" name="그래픽 10" descr="요가 단색으로 채워진">
            <a:extLst>
              <a:ext uri="{FF2B5EF4-FFF2-40B4-BE49-F238E27FC236}">
                <a16:creationId xmlns:a16="http://schemas.microsoft.com/office/drawing/2014/main" id="{2578B73D-7A51-EA0F-3DAF-F8B8B8E0E9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72000" y="-3032124"/>
            <a:ext cx="2133600" cy="2133600"/>
          </a:xfrm>
          <a:prstGeom prst="rect">
            <a:avLst/>
          </a:prstGeom>
        </p:spPr>
      </p:pic>
      <p:pic>
        <p:nvPicPr>
          <p:cNvPr id="15" name="그래픽 14" descr="남성 프로그래머 단색으로 채워진">
            <a:extLst>
              <a:ext uri="{FF2B5EF4-FFF2-40B4-BE49-F238E27FC236}">
                <a16:creationId xmlns:a16="http://schemas.microsoft.com/office/drawing/2014/main" id="{4E605D5A-5F38-28C2-35A3-03C85014820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153400" y="1600200"/>
            <a:ext cx="2133600" cy="21336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2A14D849-1DDE-34AD-DD88-02B771A8D917}"/>
              </a:ext>
            </a:extLst>
          </p:cNvPr>
          <p:cNvSpPr/>
          <p:nvPr/>
        </p:nvSpPr>
        <p:spPr>
          <a:xfrm>
            <a:off x="482600" y="4025900"/>
            <a:ext cx="4978400" cy="11303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dirty="0">
                <a:solidFill>
                  <a:srgbClr val="D2FAF0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긴 업무 시간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019A26A-C8F5-A0BB-0E55-CE2518801B3A}"/>
              </a:ext>
            </a:extLst>
          </p:cNvPr>
          <p:cNvSpPr/>
          <p:nvPr/>
        </p:nvSpPr>
        <p:spPr>
          <a:xfrm>
            <a:off x="6731002" y="4025900"/>
            <a:ext cx="4978400" cy="11303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dirty="0">
                <a:solidFill>
                  <a:srgbClr val="D2FAF0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바르지 않은 자세</a:t>
            </a:r>
          </a:p>
        </p:txBody>
      </p:sp>
      <p:pic>
        <p:nvPicPr>
          <p:cNvPr id="6" name="그래픽 5" descr="알람 시계 단색으로 채워진">
            <a:extLst>
              <a:ext uri="{FF2B5EF4-FFF2-40B4-BE49-F238E27FC236}">
                <a16:creationId xmlns:a16="http://schemas.microsoft.com/office/drawing/2014/main" id="{66098F1D-145F-E4CA-205B-4BD13364CE3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905000" y="1600200"/>
            <a:ext cx="2133600" cy="21336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21A5F315-43CC-BF5D-242D-D10C89652E8C}"/>
              </a:ext>
            </a:extLst>
          </p:cNvPr>
          <p:cNvSpPr/>
          <p:nvPr/>
        </p:nvSpPr>
        <p:spPr>
          <a:xfrm>
            <a:off x="241300" y="86519"/>
            <a:ext cx="2133600" cy="1028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dirty="0">
                <a:solidFill>
                  <a:srgbClr val="D2FAF0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WHY?</a:t>
            </a:r>
            <a:endParaRPr lang="ko-KR" altLang="en-US" sz="4400" dirty="0">
              <a:solidFill>
                <a:srgbClr val="D2FAF0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794942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 advTm="671">
        <p159:morph option="byObject"/>
      </p:transition>
    </mc:Choice>
    <mc:Fallback xmlns="">
      <p:transition spd="slow" advTm="671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10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벡터그래픽이(가) 표시된 사진&#10;&#10;자동 생성된 설명">
            <a:extLst>
              <a:ext uri="{FF2B5EF4-FFF2-40B4-BE49-F238E27FC236}">
                <a16:creationId xmlns:a16="http://schemas.microsoft.com/office/drawing/2014/main" id="{C3746223-F41F-DDF2-445D-D8A330FD03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291749" y="-47904400"/>
            <a:ext cx="2562603" cy="1676400"/>
          </a:xfrm>
          <a:prstGeom prst="rect">
            <a:avLst/>
          </a:prstGeom>
        </p:spPr>
      </p:pic>
      <p:pic>
        <p:nvPicPr>
          <p:cNvPr id="9" name="그림 8" descr="벡터그래픽이(가) 표시된 사진&#10;&#10;자동 생성된 설명">
            <a:extLst>
              <a:ext uri="{FF2B5EF4-FFF2-40B4-BE49-F238E27FC236}">
                <a16:creationId xmlns:a16="http://schemas.microsoft.com/office/drawing/2014/main" id="{BD2E1058-4F1E-4E92-443B-770665189F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82651" y="52171600"/>
            <a:ext cx="2562603" cy="16764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D6CE0AA-593F-67E8-F127-57723CF7648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746" t="38267" r="6227" b="5066"/>
          <a:stretch/>
        </p:blipFill>
        <p:spPr>
          <a:xfrm>
            <a:off x="12192000" y="-4043362"/>
            <a:ext cx="4254500" cy="3886200"/>
          </a:xfrm>
          <a:prstGeom prst="rect">
            <a:avLst/>
          </a:prstGeom>
        </p:spPr>
      </p:pic>
      <p:pic>
        <p:nvPicPr>
          <p:cNvPr id="7" name="그래픽 6" descr="전구 단색으로 채워진">
            <a:extLst>
              <a:ext uri="{FF2B5EF4-FFF2-40B4-BE49-F238E27FC236}">
                <a16:creationId xmlns:a16="http://schemas.microsoft.com/office/drawing/2014/main" id="{44599456-84BD-9EC7-2C60-BA1D152425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29200" y="2362200"/>
            <a:ext cx="2133600" cy="2133600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5C04FCEB-8587-E6E2-93E6-34473932B28D}"/>
              </a:ext>
            </a:extLst>
          </p:cNvPr>
          <p:cNvSpPr/>
          <p:nvPr/>
        </p:nvSpPr>
        <p:spPr>
          <a:xfrm>
            <a:off x="241300" y="86519"/>
            <a:ext cx="2133600" cy="1028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dirty="0">
                <a:solidFill>
                  <a:srgbClr val="D2FAF0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WHAT?</a:t>
            </a:r>
            <a:endParaRPr lang="ko-KR" altLang="en-US" sz="4400" dirty="0">
              <a:solidFill>
                <a:srgbClr val="D2FAF0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497219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 advTm="515">
        <p159:morph option="byObject"/>
      </p:transition>
    </mc:Choice>
    <mc:Fallback xmlns="">
      <p:transition spd="slow" advTm="515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10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벡터그래픽이(가) 표시된 사진&#10;&#10;자동 생성된 설명">
            <a:extLst>
              <a:ext uri="{FF2B5EF4-FFF2-40B4-BE49-F238E27FC236}">
                <a16:creationId xmlns:a16="http://schemas.microsoft.com/office/drawing/2014/main" id="{C3746223-F41F-DDF2-445D-D8A330FD03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291749" y="-47904400"/>
            <a:ext cx="2562603" cy="1676400"/>
          </a:xfrm>
          <a:prstGeom prst="rect">
            <a:avLst/>
          </a:prstGeom>
        </p:spPr>
      </p:pic>
      <p:pic>
        <p:nvPicPr>
          <p:cNvPr id="9" name="그림 8" descr="벡터그래픽이(가) 표시된 사진&#10;&#10;자동 생성된 설명">
            <a:extLst>
              <a:ext uri="{FF2B5EF4-FFF2-40B4-BE49-F238E27FC236}">
                <a16:creationId xmlns:a16="http://schemas.microsoft.com/office/drawing/2014/main" id="{BD2E1058-4F1E-4E92-443B-770665189F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82651" y="52171600"/>
            <a:ext cx="2562603" cy="16764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D6CE0AA-593F-67E8-F127-57723CF7648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746" t="38267" r="6227" b="5066"/>
          <a:stretch/>
        </p:blipFill>
        <p:spPr>
          <a:xfrm>
            <a:off x="12192000" y="-4043362"/>
            <a:ext cx="4254500" cy="3886200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6E22818E-9E20-BD7B-62EF-7AECE66F9533}"/>
              </a:ext>
            </a:extLst>
          </p:cNvPr>
          <p:cNvSpPr/>
          <p:nvPr/>
        </p:nvSpPr>
        <p:spPr>
          <a:xfrm>
            <a:off x="-2398776" y="2362200"/>
            <a:ext cx="2192400" cy="2133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altLang="ko-KR" sz="4400" dirty="0">
                <a:latin typeface="SB 어그로 Bold" panose="02020603020101020101" pitchFamily="18" charset="-127"/>
                <a:ea typeface="SB 어그로 Bold" panose="02020603020101020101" pitchFamily="18" charset="-127"/>
              </a:rPr>
              <a:t>CALM</a:t>
            </a:r>
          </a:p>
          <a:p>
            <a:pPr algn="dist"/>
            <a:r>
              <a:rPr lang="en-US" altLang="ko-KR" sz="4400" dirty="0">
                <a:latin typeface="SB 어그로 Bold" panose="02020603020101020101" pitchFamily="18" charset="-127"/>
                <a:ea typeface="SB 어그로 Bold" panose="02020603020101020101" pitchFamily="18" charset="-127"/>
              </a:rPr>
              <a:t>TECH</a:t>
            </a:r>
            <a:endParaRPr lang="ko-KR" altLang="en-US" sz="4400" dirty="0">
              <a:latin typeface="SB 어그로 Bold" panose="02020603020101020101" pitchFamily="18" charset="-127"/>
              <a:ea typeface="SB 어그로 Bold" panose="02020603020101020101" pitchFamily="18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C5D74173-F194-6F65-5AA3-97FD6957C6A1}"/>
              </a:ext>
            </a:extLst>
          </p:cNvPr>
          <p:cNvSpPr/>
          <p:nvPr/>
        </p:nvSpPr>
        <p:spPr>
          <a:xfrm>
            <a:off x="3986705" y="1094922"/>
            <a:ext cx="4218590" cy="3931556"/>
          </a:xfrm>
          <a:prstGeom prst="ellipse">
            <a:avLst/>
          </a:prstGeom>
          <a:gradFill flip="none" rotWithShape="1">
            <a:gsLst>
              <a:gs pos="80000">
                <a:srgbClr val="03103C">
                  <a:alpha val="20000"/>
                </a:srgbClr>
              </a:gs>
              <a:gs pos="0">
                <a:srgbClr val="4CE6B8"/>
              </a:gs>
              <a:gs pos="50000">
                <a:srgbClr val="4CE6B8">
                  <a:alpha val="50000"/>
                </a:srgbClr>
              </a:gs>
              <a:gs pos="28000">
                <a:srgbClr val="4CE6B8"/>
              </a:gs>
              <a:gs pos="100000">
                <a:srgbClr val="03103C"/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래픽 14" descr="전구 단색으로 채워진">
            <a:extLst>
              <a:ext uri="{FF2B5EF4-FFF2-40B4-BE49-F238E27FC236}">
                <a16:creationId xmlns:a16="http://schemas.microsoft.com/office/drawing/2014/main" id="{AF984D67-DB68-E2A6-6EAB-D4823D74F9A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29200" y="2362200"/>
            <a:ext cx="2133600" cy="2133600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0AFDCE7A-2816-2BE3-4D33-A43EE8BBEE61}"/>
              </a:ext>
            </a:extLst>
          </p:cNvPr>
          <p:cNvSpPr/>
          <p:nvPr/>
        </p:nvSpPr>
        <p:spPr>
          <a:xfrm>
            <a:off x="241300" y="86519"/>
            <a:ext cx="2133600" cy="1028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dirty="0">
                <a:solidFill>
                  <a:srgbClr val="D2FAF0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WHAT?</a:t>
            </a:r>
            <a:endParaRPr lang="ko-KR" altLang="en-US" sz="4400" dirty="0">
              <a:solidFill>
                <a:srgbClr val="D2FAF0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267688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 advTm="516">
        <p159:morph option="byObject"/>
      </p:transition>
    </mc:Choice>
    <mc:Fallback xmlns="">
      <p:transition spd="slow" advTm="516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10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벡터그래픽이(가) 표시된 사진&#10;&#10;자동 생성된 설명">
            <a:extLst>
              <a:ext uri="{FF2B5EF4-FFF2-40B4-BE49-F238E27FC236}">
                <a16:creationId xmlns:a16="http://schemas.microsoft.com/office/drawing/2014/main" id="{C3746223-F41F-DDF2-445D-D8A330FD03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291749" y="-47904400"/>
            <a:ext cx="2562603" cy="1676400"/>
          </a:xfrm>
          <a:prstGeom prst="rect">
            <a:avLst/>
          </a:prstGeom>
        </p:spPr>
      </p:pic>
      <p:pic>
        <p:nvPicPr>
          <p:cNvPr id="9" name="그림 8" descr="벡터그래픽이(가) 표시된 사진&#10;&#10;자동 생성된 설명">
            <a:extLst>
              <a:ext uri="{FF2B5EF4-FFF2-40B4-BE49-F238E27FC236}">
                <a16:creationId xmlns:a16="http://schemas.microsoft.com/office/drawing/2014/main" id="{BD2E1058-4F1E-4E92-443B-770665189F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82651" y="52171600"/>
            <a:ext cx="2562603" cy="16764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D6CE0AA-593F-67E8-F127-57723CF7648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746" t="38267" r="6227" b="5066"/>
          <a:stretch/>
        </p:blipFill>
        <p:spPr>
          <a:xfrm>
            <a:off x="12192000" y="-4043362"/>
            <a:ext cx="4254500" cy="388620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10624D16-8BD2-5EA7-6F95-4C43AC7B071D}"/>
              </a:ext>
            </a:extLst>
          </p:cNvPr>
          <p:cNvSpPr/>
          <p:nvPr/>
        </p:nvSpPr>
        <p:spPr>
          <a:xfrm>
            <a:off x="1506934" y="2362200"/>
            <a:ext cx="2192400" cy="2133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altLang="ko-KR" sz="4400" dirty="0">
                <a:latin typeface="SB 어그로 Bold" panose="02020603020101020101" pitchFamily="18" charset="-127"/>
                <a:ea typeface="SB 어그로 Bold" panose="02020603020101020101" pitchFamily="18" charset="-127"/>
              </a:rPr>
              <a:t>CALM</a:t>
            </a:r>
          </a:p>
          <a:p>
            <a:pPr algn="dist"/>
            <a:r>
              <a:rPr lang="en-US" altLang="ko-KR" sz="4400" dirty="0">
                <a:latin typeface="SB 어그로 Bold" panose="02020603020101020101" pitchFamily="18" charset="-127"/>
                <a:ea typeface="SB 어그로 Bold" panose="02020603020101020101" pitchFamily="18" charset="-127"/>
              </a:rPr>
              <a:t>TECH</a:t>
            </a:r>
            <a:endParaRPr lang="ko-KR" altLang="en-US" sz="4400" dirty="0">
              <a:latin typeface="SB 어그로 Bold" panose="02020603020101020101" pitchFamily="18" charset="-127"/>
              <a:ea typeface="SB 어그로 Bold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F627244-BD9A-5575-9A7E-CC9791C11D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0125" y="2362200"/>
            <a:ext cx="2191941" cy="21336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E9A745AA-2F06-83CE-4B04-84DD6BD24663}"/>
              </a:ext>
            </a:extLst>
          </p:cNvPr>
          <p:cNvSpPr/>
          <p:nvPr/>
        </p:nvSpPr>
        <p:spPr>
          <a:xfrm>
            <a:off x="12890732" y="3098800"/>
            <a:ext cx="1194525" cy="8001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altLang="ko-KR" sz="2400" dirty="0">
                <a:solidFill>
                  <a:srgbClr val="03103C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WEB</a:t>
            </a:r>
          </a:p>
          <a:p>
            <a:pPr algn="dist"/>
            <a:r>
              <a:rPr lang="en-US" altLang="ko-KR" sz="2400" dirty="0">
                <a:solidFill>
                  <a:srgbClr val="03103C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RTC</a:t>
            </a:r>
            <a:endParaRPr lang="ko-KR" altLang="en-US" sz="2400" dirty="0">
              <a:solidFill>
                <a:srgbClr val="03103C"/>
              </a:solidFill>
              <a:latin typeface="SB 어그로 Bold" panose="02020603020101020101" pitchFamily="18" charset="-127"/>
              <a:ea typeface="SB 어그로 Bold" panose="02020603020101020101" pitchFamily="18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2BB140B3-83C3-E3CC-C117-4E9ABC49818B}"/>
              </a:ext>
            </a:extLst>
          </p:cNvPr>
          <p:cNvSpPr/>
          <p:nvPr/>
        </p:nvSpPr>
        <p:spPr>
          <a:xfrm>
            <a:off x="3986705" y="1094922"/>
            <a:ext cx="4218590" cy="3931556"/>
          </a:xfrm>
          <a:prstGeom prst="ellipse">
            <a:avLst/>
          </a:prstGeom>
          <a:gradFill flip="none" rotWithShape="1">
            <a:gsLst>
              <a:gs pos="80000">
                <a:srgbClr val="03103C">
                  <a:alpha val="20000"/>
                </a:srgbClr>
              </a:gs>
              <a:gs pos="0">
                <a:srgbClr val="4CE6B8"/>
              </a:gs>
              <a:gs pos="50000">
                <a:srgbClr val="4CE6B8">
                  <a:alpha val="50000"/>
                </a:srgbClr>
              </a:gs>
              <a:gs pos="28000">
                <a:srgbClr val="4CE6B8"/>
              </a:gs>
              <a:gs pos="100000">
                <a:srgbClr val="03103C"/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래픽 14" descr="전구 단색으로 채워진">
            <a:extLst>
              <a:ext uri="{FF2B5EF4-FFF2-40B4-BE49-F238E27FC236}">
                <a16:creationId xmlns:a16="http://schemas.microsoft.com/office/drawing/2014/main" id="{058AEFB9-FBCD-7DC8-A71A-251467E9BE8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029200" y="2362200"/>
            <a:ext cx="2133600" cy="2133600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14E4E70F-DF55-A813-F52E-4C5AED4C0D43}"/>
              </a:ext>
            </a:extLst>
          </p:cNvPr>
          <p:cNvSpPr/>
          <p:nvPr/>
        </p:nvSpPr>
        <p:spPr>
          <a:xfrm>
            <a:off x="241300" y="86519"/>
            <a:ext cx="2133600" cy="1028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dirty="0">
                <a:solidFill>
                  <a:srgbClr val="D2FAF0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WHAT?</a:t>
            </a:r>
            <a:endParaRPr lang="ko-KR" altLang="en-US" sz="4400" dirty="0">
              <a:solidFill>
                <a:srgbClr val="D2FAF0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042718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 advTm="540">
        <p159:morph option="byObject"/>
      </p:transition>
    </mc:Choice>
    <mc:Fallback xmlns="">
      <p:transition spd="slow" advTm="540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752</TotalTime>
  <Words>3547</Words>
  <Application>Microsoft Office PowerPoint</Application>
  <PresentationFormat>와이드스크린</PresentationFormat>
  <Paragraphs>645</Paragraphs>
  <Slides>48</Slides>
  <Notes>48</Notes>
  <HiddenSlides>0</HiddenSlides>
  <MMClips>2</MMClips>
  <ScaleCrop>false</ScaleCrop>
  <HeadingPairs>
    <vt:vector size="6" baseType="variant">
      <vt:variant>
        <vt:lpstr>사용한 글꼴</vt:lpstr>
      </vt:variant>
      <vt:variant>
        <vt:i4>20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48</vt:i4>
      </vt:variant>
    </vt:vector>
  </HeadingPairs>
  <TitlesOfParts>
    <vt:vector size="69" baseType="lpstr">
      <vt:lpstr>넥슨Lv1고딕 Low OTF Bold</vt:lpstr>
      <vt:lpstr>카페24 단정해</vt:lpstr>
      <vt:lpstr>맑은 고딕</vt:lpstr>
      <vt:lpstr>카페24 아네모네</vt:lpstr>
      <vt:lpstr>카페24 고운밤</vt:lpstr>
      <vt:lpstr>강원교육튼튼</vt:lpstr>
      <vt:lpstr>SB 어그로 Bold</vt:lpstr>
      <vt:lpstr>Symbol</vt:lpstr>
      <vt:lpstr>카페24 써라운드</vt:lpstr>
      <vt:lpstr>넥슨Lv2고딕 Bold</vt:lpstr>
      <vt:lpstr>서울남산체 EB</vt:lpstr>
      <vt:lpstr>넥슨Lv2고딕 Light</vt:lpstr>
      <vt:lpstr>카페24 심플해</vt:lpstr>
      <vt:lpstr>서울남산 장체 B</vt:lpstr>
      <vt:lpstr>Love Ya Like A Sister</vt:lpstr>
      <vt:lpstr>넥슨Lv2고딕</vt:lpstr>
      <vt:lpstr>카페24 빛나는별</vt:lpstr>
      <vt:lpstr>카페24 당당해</vt:lpstr>
      <vt:lpstr>넥슨Lv1고딕 Bold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한기현</dc:creator>
  <cp:lastModifiedBy>한기현</cp:lastModifiedBy>
  <cp:revision>15</cp:revision>
  <dcterms:created xsi:type="dcterms:W3CDTF">2023-01-23T15:54:01Z</dcterms:created>
  <dcterms:modified xsi:type="dcterms:W3CDTF">2023-01-26T16:04:05Z</dcterms:modified>
</cp:coreProperties>
</file>